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mtClean="0"/>
              <a:t>Klicka här för att ändra format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sv-SE" smtClean="0"/>
              <a:t>Klicka här för att ändra 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AB92404-E48B-4C45-969B-A30EF5E47F2B}" type="datetimeFigureOut">
              <a:rPr lang="sv-SE" smtClean="0"/>
              <a:pPr/>
              <a:t>2014-01-06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2D699DB1-E8BF-4FA8-91DD-293D17205F1E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-459432"/>
            <a:ext cx="3185387" cy="238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01" y="2636912"/>
            <a:ext cx="5444906" cy="407687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88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6163790" cy="2837656"/>
          </a:xfrm>
        </p:spPr>
        <p:txBody>
          <a:bodyPr>
            <a:normAutofit/>
          </a:bodyPr>
          <a:lstStyle/>
          <a:p>
            <a:r>
              <a:rPr lang="sv-SE" dirty="0" err="1" smtClean="0"/>
              <a:t>Vrai</a:t>
            </a:r>
            <a:r>
              <a:rPr lang="sv-SE" dirty="0" smtClean="0"/>
              <a:t> nom – son </a:t>
            </a:r>
            <a:r>
              <a:rPr lang="sv-SE" dirty="0" err="1" smtClean="0"/>
              <a:t>vrai</a:t>
            </a:r>
            <a:r>
              <a:rPr lang="sv-SE" dirty="0" smtClean="0"/>
              <a:t> nom est Tim Bergling</a:t>
            </a:r>
          </a:p>
          <a:p>
            <a:r>
              <a:rPr lang="sv-SE" dirty="0" smtClean="0"/>
              <a:t> </a:t>
            </a:r>
            <a:r>
              <a:rPr lang="sv-SE" dirty="0" err="1" smtClean="0"/>
              <a:t>Âge</a:t>
            </a:r>
            <a:r>
              <a:rPr lang="sv-SE" dirty="0" smtClean="0"/>
              <a:t> - Il a 24 ans</a:t>
            </a:r>
          </a:p>
          <a:p>
            <a:r>
              <a:rPr lang="sv-SE" dirty="0" err="1" smtClean="0"/>
              <a:t>Né</a:t>
            </a:r>
            <a:r>
              <a:rPr lang="sv-SE" dirty="0" smtClean="0"/>
              <a:t>- Il est </a:t>
            </a:r>
            <a:r>
              <a:rPr lang="sv-SE" dirty="0" err="1" smtClean="0"/>
              <a:t>né</a:t>
            </a:r>
            <a:r>
              <a:rPr lang="sv-SE" dirty="0" smtClean="0"/>
              <a:t> à Stockholm en </a:t>
            </a:r>
            <a:r>
              <a:rPr lang="sv-SE" dirty="0" err="1" smtClean="0"/>
              <a:t>Suède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Fond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233142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 smtClean="0"/>
              <a:t>DJ</a:t>
            </a:r>
          </a:p>
          <a:p>
            <a:r>
              <a:rPr lang="sv-SE" dirty="0" err="1" smtClean="0"/>
              <a:t>Remixeur</a:t>
            </a:r>
            <a:endParaRPr lang="sv-SE" dirty="0" smtClean="0"/>
          </a:p>
          <a:p>
            <a:r>
              <a:rPr lang="sv-SE" dirty="0" err="1" smtClean="0"/>
              <a:t>Producteur</a:t>
            </a:r>
            <a:r>
              <a:rPr lang="sv-SE" dirty="0" smtClean="0"/>
              <a:t> de </a:t>
            </a:r>
            <a:r>
              <a:rPr lang="sv-SE" dirty="0" err="1" smtClean="0"/>
              <a:t>disques</a:t>
            </a:r>
            <a:endParaRPr lang="sv-SE" dirty="0" smtClean="0"/>
          </a:p>
          <a:p>
            <a:r>
              <a:rPr lang="sv-SE" dirty="0" err="1" smtClean="0"/>
              <a:t>Avicii</a:t>
            </a:r>
            <a:r>
              <a:rPr lang="sv-SE" dirty="0" smtClean="0"/>
              <a:t> </a:t>
            </a:r>
            <a:r>
              <a:rPr lang="sv-SE" dirty="0" err="1" smtClean="0"/>
              <a:t>ne</a:t>
            </a:r>
            <a:r>
              <a:rPr lang="sv-SE" dirty="0" smtClean="0"/>
              <a:t> </a:t>
            </a:r>
            <a:r>
              <a:rPr lang="sv-SE" dirty="0" err="1" smtClean="0"/>
              <a:t>chante</a:t>
            </a:r>
            <a:r>
              <a:rPr lang="sv-SE" dirty="0" smtClean="0"/>
              <a:t> pas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Occupation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1956896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House Music, EDM, Progressive House, Tech House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9552" y="1628800"/>
            <a:ext cx="7772400" cy="1470025"/>
          </a:xfrm>
        </p:spPr>
        <p:txBody>
          <a:bodyPr/>
          <a:lstStyle/>
          <a:p>
            <a:r>
              <a:rPr lang="sv-SE" dirty="0" err="1" smtClean="0"/>
              <a:t>Type</a:t>
            </a:r>
            <a:r>
              <a:rPr lang="sv-SE" dirty="0" smtClean="0"/>
              <a:t> de </a:t>
            </a:r>
            <a:r>
              <a:rPr lang="sv-SE" dirty="0" err="1" smtClean="0"/>
              <a:t>musique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18198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rubrik 1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7747966" cy="3341712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sv-SE" dirty="0" smtClean="0"/>
              <a:t>Wake </a:t>
            </a:r>
            <a:r>
              <a:rPr lang="sv-SE" dirty="0" err="1"/>
              <a:t>M</a:t>
            </a:r>
            <a:r>
              <a:rPr lang="sv-SE" dirty="0" err="1" smtClean="0"/>
              <a:t>e</a:t>
            </a:r>
            <a:r>
              <a:rPr lang="sv-SE" dirty="0" smtClean="0"/>
              <a:t> </a:t>
            </a:r>
            <a:r>
              <a:rPr lang="sv-SE" dirty="0" err="1"/>
              <a:t>U</a:t>
            </a:r>
            <a:r>
              <a:rPr lang="sv-SE" dirty="0" err="1" smtClean="0"/>
              <a:t>p</a:t>
            </a: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You</a:t>
            </a:r>
            <a:r>
              <a:rPr lang="sv-SE" dirty="0" smtClean="0"/>
              <a:t> Make </a:t>
            </a:r>
            <a:r>
              <a:rPr lang="sv-SE" dirty="0" err="1"/>
              <a:t>M</a:t>
            </a:r>
            <a:r>
              <a:rPr lang="sv-SE" dirty="0" err="1" smtClean="0"/>
              <a:t>e</a:t>
            </a: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Addicted</a:t>
            </a:r>
            <a:r>
              <a:rPr lang="sv-SE" dirty="0" smtClean="0"/>
              <a:t> To </a:t>
            </a:r>
            <a:r>
              <a:rPr lang="sv-SE" dirty="0" err="1" smtClean="0"/>
              <a:t>You</a:t>
            </a:r>
            <a:endParaRPr lang="sv-SE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v-SE" dirty="0" smtClean="0"/>
              <a:t>Liar </a:t>
            </a:r>
            <a:r>
              <a:rPr lang="sv-SE" dirty="0" err="1" smtClean="0"/>
              <a:t>Liar</a:t>
            </a:r>
            <a:r>
              <a:rPr lang="sv-SE" dirty="0" smtClean="0"/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sv-SE" dirty="0" err="1" smtClean="0"/>
              <a:t>Levels</a:t>
            </a:r>
            <a:endParaRPr lang="sv-SE" dirty="0" smtClean="0"/>
          </a:p>
          <a:p>
            <a:r>
              <a:rPr lang="sv-SE" dirty="0" smtClean="0"/>
              <a:t>Sa chanson la plus </a:t>
            </a:r>
            <a:r>
              <a:rPr lang="sv-SE" dirty="0" err="1" smtClean="0"/>
              <a:t>populaire</a:t>
            </a:r>
            <a:r>
              <a:rPr lang="sv-SE" dirty="0" smtClean="0"/>
              <a:t> </a:t>
            </a:r>
            <a:r>
              <a:rPr lang="sv-SE" dirty="0" err="1" smtClean="0"/>
              <a:t>maintenant</a:t>
            </a:r>
            <a:r>
              <a:rPr lang="sv-SE" dirty="0" smtClean="0"/>
              <a:t> est ”</a:t>
            </a:r>
            <a:r>
              <a:rPr lang="sv-SE" dirty="0" err="1" smtClean="0"/>
              <a:t>Hey</a:t>
            </a:r>
            <a:r>
              <a:rPr lang="sv-SE" dirty="0" smtClean="0"/>
              <a:t> </a:t>
            </a:r>
            <a:r>
              <a:rPr lang="sv-SE" dirty="0" err="1" smtClean="0"/>
              <a:t>Brother</a:t>
            </a:r>
            <a:r>
              <a:rPr lang="sv-SE" dirty="0" smtClean="0"/>
              <a:t>”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Chansons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56285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v-SE" dirty="0" smtClean="0"/>
              <a:t>Il a </a:t>
            </a:r>
            <a:r>
              <a:rPr lang="sv-SE" dirty="0" err="1"/>
              <a:t>c</a:t>
            </a:r>
            <a:r>
              <a:rPr lang="sv-SE" dirty="0" err="1" smtClean="0"/>
              <a:t>ommencé</a:t>
            </a:r>
            <a:r>
              <a:rPr lang="sv-SE" dirty="0" smtClean="0"/>
              <a:t> </a:t>
            </a:r>
            <a:r>
              <a:rPr lang="sv-SE" dirty="0" err="1" smtClean="0"/>
              <a:t>comme</a:t>
            </a:r>
            <a:r>
              <a:rPr lang="sv-SE" dirty="0" smtClean="0"/>
              <a:t> DJ en 2009</a:t>
            </a:r>
          </a:p>
          <a:p>
            <a:r>
              <a:rPr lang="sv-SE" dirty="0" err="1"/>
              <a:t>N</a:t>
            </a:r>
            <a:r>
              <a:rPr lang="sv-SE" dirty="0" err="1" smtClean="0"/>
              <a:t>ommé</a:t>
            </a:r>
            <a:r>
              <a:rPr lang="sv-SE" dirty="0" smtClean="0"/>
              <a:t> </a:t>
            </a:r>
            <a:r>
              <a:rPr lang="sv-SE" dirty="0" err="1" smtClean="0"/>
              <a:t>deux</a:t>
            </a:r>
            <a:r>
              <a:rPr lang="sv-SE" dirty="0" smtClean="0"/>
              <a:t> </a:t>
            </a:r>
            <a:r>
              <a:rPr lang="sv-SE" dirty="0" err="1" smtClean="0"/>
              <a:t>fois</a:t>
            </a:r>
            <a:r>
              <a:rPr lang="sv-SE" dirty="0" smtClean="0"/>
              <a:t> </a:t>
            </a:r>
            <a:r>
              <a:rPr lang="sv-SE" dirty="0" err="1" smtClean="0"/>
              <a:t>pour</a:t>
            </a:r>
            <a:r>
              <a:rPr lang="sv-SE" dirty="0" smtClean="0"/>
              <a:t> </a:t>
            </a:r>
            <a:r>
              <a:rPr lang="sv-SE" dirty="0" err="1" smtClean="0"/>
              <a:t>un</a:t>
            </a:r>
            <a:r>
              <a:rPr lang="sv-SE" dirty="0" smtClean="0"/>
              <a:t> Grammy Award</a:t>
            </a:r>
          </a:p>
          <a:p>
            <a:r>
              <a:rPr lang="sv-SE" dirty="0" smtClean="0"/>
              <a:t>Premier album, </a:t>
            </a:r>
            <a:r>
              <a:rPr lang="sv-SE" dirty="0" err="1" smtClean="0"/>
              <a:t>cette</a:t>
            </a:r>
            <a:r>
              <a:rPr lang="sv-SE" dirty="0" smtClean="0"/>
              <a:t> </a:t>
            </a:r>
            <a:r>
              <a:rPr lang="sv-SE" dirty="0" err="1" smtClean="0"/>
              <a:t>année</a:t>
            </a:r>
            <a:r>
              <a:rPr lang="sv-SE" dirty="0" smtClean="0"/>
              <a:t>, </a:t>
            </a:r>
            <a:r>
              <a:rPr lang="sv-SE" dirty="0" err="1" smtClean="0"/>
              <a:t>s’apelle</a:t>
            </a:r>
            <a:r>
              <a:rPr lang="sv-SE" dirty="0" smtClean="0"/>
              <a:t> </a:t>
            </a:r>
            <a:r>
              <a:rPr lang="sv-SE" dirty="0" err="1" smtClean="0"/>
              <a:t>True</a:t>
            </a:r>
            <a:r>
              <a:rPr lang="sv-SE" dirty="0" smtClean="0"/>
              <a:t> </a:t>
            </a:r>
            <a:r>
              <a:rPr lang="sv-SE" dirty="0" err="1" smtClean="0"/>
              <a:t>ou</a:t>
            </a:r>
            <a:r>
              <a:rPr lang="sv-SE" dirty="0" smtClean="0"/>
              <a:t> en </a:t>
            </a:r>
            <a:r>
              <a:rPr lang="sv-SE" dirty="0" err="1" smtClean="0"/>
              <a:t>français</a:t>
            </a:r>
            <a:r>
              <a:rPr lang="sv-SE" dirty="0" smtClean="0"/>
              <a:t> </a:t>
            </a:r>
            <a:r>
              <a:rPr lang="sv-SE" dirty="0" err="1" smtClean="0"/>
              <a:t>Vrai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Carrière</a:t>
            </a:r>
            <a:endParaRPr lang="sv-S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356992"/>
            <a:ext cx="3324225" cy="33242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658312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50</TotalTime>
  <Words>99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Mylar</vt:lpstr>
      <vt:lpstr>Slide 1</vt:lpstr>
      <vt:lpstr>Fond</vt:lpstr>
      <vt:lpstr>Occupation</vt:lpstr>
      <vt:lpstr>Type de musique</vt:lpstr>
      <vt:lpstr>Chansons</vt:lpstr>
      <vt:lpstr>Carrière</vt:lpstr>
    </vt:vector>
  </TitlesOfParts>
  <Company>Sigtuna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Alexandra Welch</dc:creator>
  <cp:lastModifiedBy>Birgitta</cp:lastModifiedBy>
  <cp:revision>5</cp:revision>
  <dcterms:created xsi:type="dcterms:W3CDTF">2013-12-11T20:05:07Z</dcterms:created>
  <dcterms:modified xsi:type="dcterms:W3CDTF">2014-01-06T13:39:12Z</dcterms:modified>
</cp:coreProperties>
</file>