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65DE-47D3-459E-80D7-86E26CFEC5B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72DA196-A019-4359-8DF7-BD4422E521A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65DE-47D3-459E-80D7-86E26CFEC5B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A196-A019-4359-8DF7-BD4422E521A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65DE-47D3-459E-80D7-86E26CFEC5B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A196-A019-4359-8DF7-BD4422E521A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65DE-47D3-459E-80D7-86E26CFEC5B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A196-A019-4359-8DF7-BD4422E521A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65DE-47D3-459E-80D7-86E26CFEC5B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2DA196-A019-4359-8DF7-BD4422E521A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65DE-47D3-459E-80D7-86E26CFEC5B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A196-A019-4359-8DF7-BD4422E521A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65DE-47D3-459E-80D7-86E26CFEC5B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A196-A019-4359-8DF7-BD4422E521A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65DE-47D3-459E-80D7-86E26CFEC5B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A196-A019-4359-8DF7-BD4422E521A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65DE-47D3-459E-80D7-86E26CFEC5B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A196-A019-4359-8DF7-BD4422E521A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65DE-47D3-459E-80D7-86E26CFEC5B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A196-A019-4359-8DF7-BD4422E521A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65DE-47D3-459E-80D7-86E26CFEC5B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2DA196-A019-4359-8DF7-BD4422E521A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8465DE-47D3-459E-80D7-86E26CFEC5B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72DA196-A019-4359-8DF7-BD4422E521A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860032" y="3416602"/>
            <a:ext cx="3312368" cy="1800200"/>
          </a:xfrm>
        </p:spPr>
        <p:txBody>
          <a:bodyPr>
            <a:noAutofit/>
          </a:bodyPr>
          <a:lstStyle/>
          <a:p>
            <a:r>
              <a:rPr lang="fr-FR" sz="2800" dirty="0" smtClean="0">
                <a:latin typeface="+mj-lt"/>
              </a:rPr>
              <a:t>Dr Dre, de son vrai nom  André </a:t>
            </a:r>
            <a:r>
              <a:rPr lang="fr-FR" sz="2800" dirty="0" err="1" smtClean="0">
                <a:latin typeface="+mj-lt"/>
              </a:rPr>
              <a:t>Romelle</a:t>
            </a:r>
            <a:r>
              <a:rPr lang="fr-FR" sz="2800" dirty="0" smtClean="0">
                <a:latin typeface="+mj-lt"/>
              </a:rPr>
              <a:t> Young</a:t>
            </a:r>
          </a:p>
          <a:p>
            <a:r>
              <a:rPr lang="fr-FR" sz="2800" dirty="0" smtClean="0">
                <a:latin typeface="+mj-lt"/>
              </a:rPr>
              <a:t>Né le 18 févier 1965 en Californie, Los Angeles.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7504" y="1556792"/>
            <a:ext cx="8928992" cy="1470025"/>
          </a:xfrm>
        </p:spPr>
        <p:txBody>
          <a:bodyPr>
            <a:noAutofit/>
          </a:bodyPr>
          <a:lstStyle/>
          <a:p>
            <a:r>
              <a:rPr lang="sv-SE" sz="9600" dirty="0" smtClean="0">
                <a:latin typeface="Bauhaus 93" panose="04030905020B02020C02" pitchFamily="82" charset="0"/>
              </a:rPr>
              <a:t>Dr. </a:t>
            </a:r>
            <a:r>
              <a:rPr lang="sv-SE" sz="9600" dirty="0">
                <a:latin typeface="Bauhaus 93" panose="04030905020B02020C02" pitchFamily="82" charset="0"/>
              </a:rPr>
              <a:t>D</a:t>
            </a:r>
            <a:r>
              <a:rPr lang="sv-SE" sz="9600" dirty="0" smtClean="0">
                <a:latin typeface="Bauhaus 93" panose="04030905020B02020C02" pitchFamily="82" charset="0"/>
              </a:rPr>
              <a:t>re</a:t>
            </a:r>
            <a:endParaRPr lang="sv-SE" sz="9600" dirty="0">
              <a:latin typeface="Bauhaus 93" panose="04030905020B02020C02" pitchFamily="82" charset="0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3416602"/>
            <a:ext cx="2891923" cy="2736304"/>
          </a:xfrm>
          <a:prstGeom prst="rect">
            <a:avLst/>
          </a:prstGeom>
          <a:ln w="2286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259658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98787"/>
          </a:xfrm>
        </p:spPr>
        <p:txBody>
          <a:bodyPr>
            <a:noAutofit/>
          </a:bodyPr>
          <a:lstStyle/>
          <a:p>
            <a:pPr algn="ctr"/>
            <a:r>
              <a:rPr lang="sv-SE" sz="96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> Dr. Dre </a:t>
            </a:r>
            <a:endParaRPr lang="sv-SE" sz="9600" dirty="0">
              <a:latin typeface="Bauhaus 93" panose="04030905020B02020C02" pitchFamily="82" charset="0"/>
              <a:cs typeface="Aharoni" panose="02010803020104030203" pitchFamily="2" charset="-79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99592" y="3284984"/>
            <a:ext cx="4608512" cy="3143128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+mj-lt"/>
              </a:rPr>
              <a:t>Dr Dre est un rappeur compositeur, acteur. </a:t>
            </a:r>
            <a:br>
              <a:rPr lang="fr-FR" sz="2800" dirty="0" smtClean="0">
                <a:latin typeface="+mj-lt"/>
              </a:rPr>
            </a:br>
            <a:r>
              <a:rPr lang="fr-FR" sz="2800" dirty="0" smtClean="0">
                <a:latin typeface="+mj-lt"/>
              </a:rPr>
              <a:t>Il a joué avec beaucoup</a:t>
            </a:r>
            <a:br>
              <a:rPr lang="fr-FR" sz="2800" dirty="0" smtClean="0">
                <a:latin typeface="+mj-lt"/>
              </a:rPr>
            </a:br>
            <a:r>
              <a:rPr lang="fr-FR" sz="2800" dirty="0" smtClean="0">
                <a:latin typeface="+mj-lt"/>
              </a:rPr>
              <a:t> d’artistes comme </a:t>
            </a:r>
            <a:br>
              <a:rPr lang="fr-FR" sz="2800" dirty="0" smtClean="0">
                <a:latin typeface="+mj-lt"/>
              </a:rPr>
            </a:br>
            <a:r>
              <a:rPr lang="fr-FR" sz="2800" dirty="0" smtClean="0">
                <a:latin typeface="+mj-lt"/>
              </a:rPr>
              <a:t>Snoop dogg</a:t>
            </a:r>
            <a:r>
              <a:rPr lang="fr-FR" sz="2800" dirty="0">
                <a:latin typeface="+mj-lt"/>
              </a:rPr>
              <a:t> </a:t>
            </a:r>
            <a:r>
              <a:rPr lang="fr-FR" sz="2800" dirty="0" smtClean="0">
                <a:latin typeface="+mj-lt"/>
              </a:rPr>
              <a:t>et Eminem.</a:t>
            </a:r>
            <a:r>
              <a:rPr lang="fr-FR" sz="2800" b="1" dirty="0" smtClean="0">
                <a:latin typeface="+mj-lt"/>
              </a:rPr>
              <a:t/>
            </a:r>
            <a:br>
              <a:rPr lang="fr-FR" sz="2800" b="1" dirty="0" smtClean="0">
                <a:latin typeface="+mj-lt"/>
              </a:rPr>
            </a:br>
            <a:endParaRPr lang="fr-FR" sz="2800" b="1" dirty="0">
              <a:latin typeface="+mj-lt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2852936"/>
            <a:ext cx="2407526" cy="3575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74212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92" y="-243408"/>
            <a:ext cx="9144000" cy="2420888"/>
          </a:xfrm>
        </p:spPr>
        <p:txBody>
          <a:bodyPr>
            <a:noAutofit/>
          </a:bodyPr>
          <a:lstStyle/>
          <a:p>
            <a:pPr algn="ctr"/>
            <a:r>
              <a:rPr lang="sv-SE" sz="9600" dirty="0" smtClean="0">
                <a:latin typeface="Bauhaus 93" panose="04030905020B02020C02" pitchFamily="82" charset="0"/>
              </a:rPr>
              <a:t>Dr. Dre</a:t>
            </a:r>
            <a:endParaRPr lang="sv-SE" sz="9600" dirty="0">
              <a:latin typeface="Bauhaus 93" panose="04030905020B02020C02" pitchFamily="82" charset="0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716016" y="2564904"/>
            <a:ext cx="3168352" cy="3689374"/>
          </a:xfrm>
        </p:spPr>
        <p:txBody>
          <a:bodyPr>
            <a:normAutofit lnSpcReduction="10000"/>
          </a:bodyPr>
          <a:lstStyle/>
          <a:p>
            <a:r>
              <a:rPr lang="fr-FR" sz="2800" dirty="0" smtClean="0">
                <a:latin typeface="+mj-lt"/>
              </a:rPr>
              <a:t>Il a sorti quatre albums: Straight </a:t>
            </a:r>
            <a:r>
              <a:rPr lang="fr-FR" sz="2800" dirty="0" err="1" smtClean="0">
                <a:latin typeface="+mj-lt"/>
              </a:rPr>
              <a:t>outta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campton</a:t>
            </a:r>
            <a:r>
              <a:rPr lang="fr-FR" sz="2800" dirty="0" smtClean="0">
                <a:latin typeface="+mj-lt"/>
              </a:rPr>
              <a:t>, Niggaz4life,</a:t>
            </a:r>
            <a:br>
              <a:rPr lang="fr-FR" sz="2800" dirty="0" smtClean="0">
                <a:latin typeface="+mj-lt"/>
              </a:rPr>
            </a:br>
            <a:r>
              <a:rPr lang="fr-FR" sz="2800" dirty="0" smtClean="0">
                <a:latin typeface="+mj-lt"/>
              </a:rPr>
              <a:t>The </a:t>
            </a:r>
            <a:r>
              <a:rPr lang="fr-FR" sz="2800" dirty="0" err="1" smtClean="0">
                <a:latin typeface="+mj-lt"/>
              </a:rPr>
              <a:t>chrontic</a:t>
            </a:r>
            <a:r>
              <a:rPr lang="fr-FR" sz="2800" dirty="0" smtClean="0">
                <a:latin typeface="+mj-lt"/>
              </a:rPr>
              <a:t>, 2001.</a:t>
            </a:r>
            <a:br>
              <a:rPr lang="fr-FR" sz="2800" dirty="0" smtClean="0">
                <a:latin typeface="+mj-lt"/>
              </a:rPr>
            </a:br>
            <a:r>
              <a:rPr lang="fr-FR" sz="2800" dirty="0" err="1" smtClean="0">
                <a:latin typeface="+mj-lt"/>
              </a:rPr>
              <a:t>Parmis</a:t>
            </a:r>
            <a:r>
              <a:rPr lang="fr-FR" sz="2800" dirty="0" smtClean="0">
                <a:latin typeface="+mj-lt"/>
              </a:rPr>
              <a:t> Chansons sont : </a:t>
            </a:r>
            <a:r>
              <a:rPr lang="fr-FR" sz="2800" dirty="0" err="1" smtClean="0">
                <a:latin typeface="+mj-lt"/>
              </a:rPr>
              <a:t>still</a:t>
            </a:r>
            <a:r>
              <a:rPr lang="fr-FR" sz="2800" dirty="0" smtClean="0">
                <a:latin typeface="+mj-lt"/>
              </a:rPr>
              <a:t> D.R.E, The </a:t>
            </a:r>
            <a:r>
              <a:rPr lang="fr-FR" sz="2800" dirty="0" err="1" smtClean="0">
                <a:latin typeface="+mj-lt"/>
              </a:rPr>
              <a:t>Next</a:t>
            </a:r>
            <a:r>
              <a:rPr lang="fr-FR" sz="2800" dirty="0" smtClean="0">
                <a:latin typeface="+mj-lt"/>
              </a:rPr>
              <a:t> Episode, I </a:t>
            </a:r>
            <a:r>
              <a:rPr lang="fr-FR" sz="2800" dirty="0" err="1" smtClean="0">
                <a:latin typeface="+mj-lt"/>
              </a:rPr>
              <a:t>need</a:t>
            </a:r>
            <a:r>
              <a:rPr lang="fr-FR" sz="2800" dirty="0" smtClean="0">
                <a:latin typeface="+mj-lt"/>
              </a:rPr>
              <a:t> a doctor</a:t>
            </a:r>
            <a:r>
              <a:rPr lang="fr-FR" sz="2800" dirty="0">
                <a:latin typeface="+mj-lt"/>
              </a:rPr>
              <a:t>.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403648" y="2708920"/>
            <a:ext cx="2397606" cy="24402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75739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v-SE" sz="9600" dirty="0" smtClean="0">
                <a:latin typeface="Bauhaus 93" panose="04030905020B02020C02" pitchFamily="82" charset="0"/>
              </a:rPr>
              <a:t>Dr. </a:t>
            </a:r>
            <a:r>
              <a:rPr lang="sv-SE" sz="9600" dirty="0">
                <a:latin typeface="Bauhaus 93" panose="04030905020B02020C02" pitchFamily="82" charset="0"/>
              </a:rPr>
              <a:t>D</a:t>
            </a:r>
            <a:r>
              <a:rPr lang="sv-SE" sz="9600" dirty="0" smtClean="0">
                <a:latin typeface="Bauhaus 93" panose="04030905020B02020C02" pitchFamily="82" charset="0"/>
              </a:rPr>
              <a:t>re</a:t>
            </a:r>
            <a:endParaRPr lang="sv-SE" sz="9600" dirty="0">
              <a:latin typeface="Bauhaus 93" panose="04030905020B02020C02" pitchFamily="82" charset="0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32040" y="3019264"/>
            <a:ext cx="2952328" cy="2304256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+mj-lt"/>
              </a:rPr>
              <a:t>Dupuis 2008, il vend des l'écouteur beats by doctor Dre.</a:t>
            </a:r>
            <a:endParaRPr lang="fr-FR" sz="2800" dirty="0">
              <a:latin typeface="+mj-lt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2852936"/>
            <a:ext cx="2636912" cy="2636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96248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gendom">
  <a:themeElements>
    <a:clrScheme name="Egendom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2957</TotalTime>
  <Words>67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Egendom</vt:lpstr>
      <vt:lpstr>Dr. Dre</vt:lpstr>
      <vt:lpstr> Dr. Dre </vt:lpstr>
      <vt:lpstr>Dr. Dre</vt:lpstr>
      <vt:lpstr>Dr. Dre</vt:lpstr>
    </vt:vector>
  </TitlesOfParts>
  <Company>Sigtuna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dre</dc:title>
  <dc:creator>Viktor Overholt</dc:creator>
  <cp:lastModifiedBy>Birgitta</cp:lastModifiedBy>
  <cp:revision>17</cp:revision>
  <dcterms:created xsi:type="dcterms:W3CDTF">2013-11-14T13:44:46Z</dcterms:created>
  <dcterms:modified xsi:type="dcterms:W3CDTF">2014-01-06T13:55:47Z</dcterms:modified>
</cp:coreProperties>
</file>