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3508-1ED7-489A-A906-5E28AF5BD058}" type="datetimeFigureOut">
              <a:rPr lang="sv-SE" smtClean="0"/>
              <a:pPr/>
              <a:t>2014-01-06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C0C9-0320-402A-BDD8-B26DA822FAD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3508-1ED7-489A-A906-5E28AF5BD058}" type="datetimeFigureOut">
              <a:rPr lang="sv-SE" smtClean="0"/>
              <a:pPr/>
              <a:t>2014-01-06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C0C9-0320-402A-BDD8-B26DA822FAD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3508-1ED7-489A-A906-5E28AF5BD058}" type="datetimeFigureOut">
              <a:rPr lang="sv-SE" smtClean="0"/>
              <a:pPr/>
              <a:t>2014-01-06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C0C9-0320-402A-BDD8-B26DA822FAD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3508-1ED7-489A-A906-5E28AF5BD058}" type="datetimeFigureOut">
              <a:rPr lang="sv-SE" smtClean="0"/>
              <a:pPr/>
              <a:t>2014-01-06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C0C9-0320-402A-BDD8-B26DA822FAD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3508-1ED7-489A-A906-5E28AF5BD058}" type="datetimeFigureOut">
              <a:rPr lang="sv-SE" smtClean="0"/>
              <a:pPr/>
              <a:t>2014-01-06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C0C9-0320-402A-BDD8-B26DA822FAD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3508-1ED7-489A-A906-5E28AF5BD058}" type="datetimeFigureOut">
              <a:rPr lang="sv-SE" smtClean="0"/>
              <a:pPr/>
              <a:t>2014-01-06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C0C9-0320-402A-BDD8-B26DA822FAD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3508-1ED7-489A-A906-5E28AF5BD058}" type="datetimeFigureOut">
              <a:rPr lang="sv-SE" smtClean="0"/>
              <a:pPr/>
              <a:t>2014-01-06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C0C9-0320-402A-BDD8-B26DA822FAD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3508-1ED7-489A-A906-5E28AF5BD058}" type="datetimeFigureOut">
              <a:rPr lang="sv-SE" smtClean="0"/>
              <a:pPr/>
              <a:t>2014-01-06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C0C9-0320-402A-BDD8-B26DA822FAD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3508-1ED7-489A-A906-5E28AF5BD058}" type="datetimeFigureOut">
              <a:rPr lang="sv-SE" smtClean="0"/>
              <a:pPr/>
              <a:t>2014-01-06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C0C9-0320-402A-BDD8-B26DA822FAD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3508-1ED7-489A-A906-5E28AF5BD058}" type="datetimeFigureOut">
              <a:rPr lang="sv-SE" smtClean="0"/>
              <a:pPr/>
              <a:t>2014-01-06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C0C9-0320-402A-BDD8-B26DA822FAD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3508-1ED7-489A-A906-5E28AF5BD058}" type="datetimeFigureOut">
              <a:rPr lang="sv-SE" smtClean="0"/>
              <a:pPr/>
              <a:t>2014-01-06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C0C9-0320-402A-BDD8-B26DA822FAD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4BA3508-1ED7-489A-A906-5E28AF5BD058}" type="datetimeFigureOut">
              <a:rPr lang="sv-SE" smtClean="0"/>
              <a:pPr/>
              <a:t>2014-01-06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07EC0C9-0320-402A-BDD8-B26DA822FAD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zzP29emg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5" r="15778"/>
          <a:stretch/>
        </p:blipFill>
        <p:spPr bwMode="auto">
          <a:xfrm>
            <a:off x="0" y="15846"/>
            <a:ext cx="9144000" cy="725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771800" y="4797152"/>
            <a:ext cx="38164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0" dirty="0" smtClean="0">
                <a:latin typeface="Calibri" pitchFamily="34" charset="0"/>
                <a:cs typeface="Calibri" pitchFamily="34" charset="0"/>
              </a:rPr>
              <a:t>Drake</a:t>
            </a:r>
            <a:endParaRPr lang="sv-SE" sz="115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73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400" dirty="0" err="1" smtClean="0"/>
              <a:t>Qui</a:t>
            </a:r>
            <a:r>
              <a:rPr lang="sv-SE" sz="4400" dirty="0" smtClean="0"/>
              <a:t> est Drake?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9248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dirty="0" smtClean="0"/>
              <a:t>Drake est </a:t>
            </a:r>
            <a:r>
              <a:rPr lang="sv-SE" sz="2400" dirty="0" err="1" smtClean="0"/>
              <a:t>un</a:t>
            </a:r>
            <a:r>
              <a:rPr lang="sv-SE" sz="2400" dirty="0" smtClean="0"/>
              <a:t> </a:t>
            </a:r>
            <a:r>
              <a:rPr lang="sv-SE" sz="2400" dirty="0" err="1" smtClean="0"/>
              <a:t>rappeur</a:t>
            </a:r>
            <a:r>
              <a:rPr lang="sv-SE" sz="2400" dirty="0" smtClean="0"/>
              <a:t> et </a:t>
            </a:r>
            <a:r>
              <a:rPr lang="sv-SE" sz="2400" dirty="0" err="1" smtClean="0"/>
              <a:t>acteur</a:t>
            </a:r>
            <a:r>
              <a:rPr lang="sv-SE" sz="2400" dirty="0" smtClean="0"/>
              <a:t> du Canada. Il est </a:t>
            </a:r>
            <a:r>
              <a:rPr lang="sv-SE" sz="2400" dirty="0" err="1" smtClean="0"/>
              <a:t>né</a:t>
            </a:r>
            <a:r>
              <a:rPr lang="sv-SE" sz="2400" dirty="0" smtClean="0"/>
              <a:t> le 24 </a:t>
            </a:r>
            <a:r>
              <a:rPr lang="sv-SE" sz="2400" dirty="0" err="1" smtClean="0"/>
              <a:t>octobre</a:t>
            </a:r>
            <a:r>
              <a:rPr lang="sv-SE" sz="2400" dirty="0" smtClean="0"/>
              <a:t> 1986 et a </a:t>
            </a:r>
            <a:r>
              <a:rPr lang="sv-SE" sz="2400" dirty="0" err="1" smtClean="0"/>
              <a:t>maintenant</a:t>
            </a:r>
            <a:r>
              <a:rPr lang="sv-SE" sz="2400" dirty="0" smtClean="0"/>
              <a:t> 27 ans. </a:t>
            </a:r>
          </a:p>
          <a:p>
            <a:pPr marL="0" indent="0">
              <a:buNone/>
            </a:pPr>
            <a:r>
              <a:rPr lang="sv-SE" sz="2400" dirty="0" smtClean="0"/>
              <a:t>Au </a:t>
            </a:r>
            <a:r>
              <a:rPr lang="sv-SE" sz="2400" dirty="0" err="1" smtClean="0"/>
              <a:t>début</a:t>
            </a:r>
            <a:r>
              <a:rPr lang="sv-SE" sz="2400" dirty="0" smtClean="0"/>
              <a:t> de sa </a:t>
            </a:r>
            <a:r>
              <a:rPr lang="sv-SE" sz="2400" dirty="0" err="1" smtClean="0"/>
              <a:t>carrière</a:t>
            </a:r>
            <a:r>
              <a:rPr lang="sv-SE" sz="2400" dirty="0" smtClean="0"/>
              <a:t>, il a </a:t>
            </a:r>
            <a:r>
              <a:rPr lang="sv-SE" sz="2400" dirty="0" err="1" smtClean="0"/>
              <a:t>été</a:t>
            </a:r>
            <a:r>
              <a:rPr lang="sv-SE" sz="2400" dirty="0" smtClean="0"/>
              <a:t> </a:t>
            </a:r>
            <a:r>
              <a:rPr lang="sv-SE" sz="2400" dirty="0" err="1" smtClean="0"/>
              <a:t>un</a:t>
            </a:r>
            <a:r>
              <a:rPr lang="sv-SE" sz="2400" dirty="0" smtClean="0"/>
              <a:t> </a:t>
            </a:r>
            <a:r>
              <a:rPr lang="sv-SE" sz="2400" dirty="0" err="1" smtClean="0"/>
              <a:t>acteur</a:t>
            </a:r>
            <a:r>
              <a:rPr lang="sv-SE" sz="2400" dirty="0" smtClean="0"/>
              <a:t> dans le </a:t>
            </a:r>
            <a:r>
              <a:rPr lang="sv-SE" sz="2400" dirty="0" err="1" smtClean="0"/>
              <a:t>série</a:t>
            </a:r>
            <a:r>
              <a:rPr lang="sv-SE" sz="2400" dirty="0" smtClean="0"/>
              <a:t> </a:t>
            </a:r>
            <a:r>
              <a:rPr lang="sv-SE" sz="2400" dirty="0" err="1" smtClean="0"/>
              <a:t>Degrassi</a:t>
            </a:r>
            <a:r>
              <a:rPr lang="sv-SE" sz="2400" dirty="0" smtClean="0"/>
              <a:t>, </a:t>
            </a:r>
            <a:r>
              <a:rPr lang="sv-SE" sz="2400" dirty="0" err="1" smtClean="0"/>
              <a:t>mais</a:t>
            </a:r>
            <a:r>
              <a:rPr lang="sv-SE" sz="2400" dirty="0" smtClean="0"/>
              <a:t> en 2009 il a sorti sa </a:t>
            </a:r>
            <a:r>
              <a:rPr lang="sv-SE" sz="2400" dirty="0" err="1" smtClean="0"/>
              <a:t>première</a:t>
            </a:r>
            <a:r>
              <a:rPr lang="sv-SE" sz="2400" dirty="0" smtClean="0"/>
              <a:t> chanson, Over. La chanson finit sur </a:t>
            </a:r>
            <a:r>
              <a:rPr lang="sv-SE" sz="2400" dirty="0" err="1" smtClean="0"/>
              <a:t>place</a:t>
            </a:r>
            <a:r>
              <a:rPr lang="sv-SE" sz="2400" dirty="0" smtClean="0"/>
              <a:t> 14 sur la </a:t>
            </a:r>
            <a:r>
              <a:rPr lang="sv-SE" sz="2400" dirty="0" err="1" smtClean="0"/>
              <a:t>liste</a:t>
            </a:r>
            <a:r>
              <a:rPr lang="sv-SE" sz="2400" dirty="0" smtClean="0"/>
              <a:t> Billboard. </a:t>
            </a:r>
            <a:r>
              <a:rPr lang="fr-FR" sz="2400" dirty="0"/>
              <a:t>Drake fait de la musique rap</a:t>
            </a:r>
            <a:r>
              <a:rPr lang="fr-FR" sz="2400" dirty="0" smtClean="0"/>
              <a:t>. </a:t>
            </a:r>
            <a:r>
              <a:rPr lang="sv-SE" sz="2400" dirty="0" smtClean="0"/>
              <a:t>Drake </a:t>
            </a:r>
            <a:r>
              <a:rPr lang="sv-SE" sz="2400" dirty="0" err="1" smtClean="0"/>
              <a:t>chante</a:t>
            </a:r>
            <a:r>
              <a:rPr lang="sv-SE" sz="2400" dirty="0" smtClean="0"/>
              <a:t> la chansons Over, </a:t>
            </a:r>
            <a:r>
              <a:rPr lang="sv-SE" sz="2400" dirty="0" err="1" smtClean="0"/>
              <a:t>Take</a:t>
            </a:r>
            <a:r>
              <a:rPr lang="sv-SE" sz="2400" dirty="0" smtClean="0"/>
              <a:t> Care et </a:t>
            </a:r>
            <a:r>
              <a:rPr lang="sv-SE" sz="2400" dirty="0" err="1" smtClean="0"/>
              <a:t>Hold</a:t>
            </a:r>
            <a:r>
              <a:rPr lang="sv-SE" sz="2400" dirty="0" smtClean="0"/>
              <a:t> on </a:t>
            </a:r>
            <a:r>
              <a:rPr lang="sv-SE" sz="2400" dirty="0" err="1" smtClean="0"/>
              <a:t>we´re</a:t>
            </a:r>
            <a:r>
              <a:rPr lang="sv-SE" sz="2400" dirty="0" smtClean="0"/>
              <a:t> going </a:t>
            </a:r>
            <a:r>
              <a:rPr lang="sv-SE" sz="2400" dirty="0" err="1" smtClean="0"/>
              <a:t>home</a:t>
            </a:r>
            <a:r>
              <a:rPr lang="sv-SE" sz="2400" dirty="0" smtClean="0"/>
              <a:t> par </a:t>
            </a:r>
            <a:r>
              <a:rPr lang="sv-SE" sz="2400" dirty="0" err="1" smtClean="0"/>
              <a:t>example</a:t>
            </a:r>
            <a:r>
              <a:rPr lang="sv-SE" sz="2400" dirty="0" smtClean="0"/>
              <a:t>. </a:t>
            </a:r>
          </a:p>
          <a:p>
            <a:pPr marL="0" indent="0">
              <a:buNone/>
            </a:pPr>
            <a:r>
              <a:rPr lang="sv-SE" sz="2400" dirty="0" smtClean="0"/>
              <a:t>Drake a </a:t>
            </a:r>
            <a:r>
              <a:rPr lang="sv-SE" sz="2400" dirty="0" err="1" smtClean="0"/>
              <a:t>quatre</a:t>
            </a:r>
            <a:r>
              <a:rPr lang="sv-SE" sz="2400" dirty="0" smtClean="0"/>
              <a:t> album; </a:t>
            </a:r>
            <a:r>
              <a:rPr lang="sv-SE" sz="2400" dirty="0" err="1" smtClean="0"/>
              <a:t>Thank</a:t>
            </a:r>
            <a:r>
              <a:rPr lang="sv-SE" sz="2400" dirty="0" smtClean="0"/>
              <a:t> </a:t>
            </a:r>
            <a:r>
              <a:rPr lang="sv-SE" sz="2400" dirty="0" err="1"/>
              <a:t>M</a:t>
            </a:r>
            <a:r>
              <a:rPr lang="sv-SE" sz="2400" dirty="0" err="1" smtClean="0"/>
              <a:t>e</a:t>
            </a:r>
            <a:r>
              <a:rPr lang="sv-SE" sz="2400" dirty="0" smtClean="0"/>
              <a:t> Later, </a:t>
            </a:r>
            <a:r>
              <a:rPr lang="sv-SE" sz="2400" dirty="0" err="1" smtClean="0"/>
              <a:t>Take</a:t>
            </a:r>
            <a:r>
              <a:rPr lang="sv-SE" sz="2400" dirty="0" smtClean="0"/>
              <a:t> Care, So Far </a:t>
            </a:r>
            <a:r>
              <a:rPr lang="sv-SE" sz="2400" dirty="0" err="1" smtClean="0"/>
              <a:t>Gone</a:t>
            </a:r>
            <a:r>
              <a:rPr lang="sv-SE" sz="2400" dirty="0" smtClean="0"/>
              <a:t> et </a:t>
            </a:r>
            <a:r>
              <a:rPr lang="sv-SE" sz="2400" dirty="0" err="1" smtClean="0"/>
              <a:t>Nothing</a:t>
            </a:r>
            <a:r>
              <a:rPr lang="sv-SE" sz="2400" dirty="0" smtClean="0"/>
              <a:t> </a:t>
            </a:r>
            <a:r>
              <a:rPr lang="sv-SE" sz="2400" dirty="0" err="1"/>
              <a:t>W</a:t>
            </a:r>
            <a:r>
              <a:rPr lang="sv-SE" sz="2400" dirty="0" err="1" smtClean="0"/>
              <a:t>as</a:t>
            </a:r>
            <a:r>
              <a:rPr lang="sv-SE" sz="2400" dirty="0" smtClean="0"/>
              <a:t> </a:t>
            </a:r>
            <a:r>
              <a:rPr lang="sv-SE" sz="2400" dirty="0"/>
              <a:t>T</a:t>
            </a:r>
            <a:r>
              <a:rPr lang="sv-SE" sz="2400" dirty="0" smtClean="0"/>
              <a:t>he </a:t>
            </a:r>
            <a:r>
              <a:rPr lang="sv-SE" sz="2400" dirty="0"/>
              <a:t>S</a:t>
            </a:r>
            <a:r>
              <a:rPr lang="sv-SE" sz="2400" dirty="0" smtClean="0"/>
              <a:t>ame. Mon </a:t>
            </a:r>
            <a:r>
              <a:rPr lang="sv-SE" sz="2400" dirty="0" err="1" smtClean="0"/>
              <a:t>préféré</a:t>
            </a:r>
            <a:r>
              <a:rPr lang="sv-SE" sz="2400" dirty="0" smtClean="0"/>
              <a:t> est </a:t>
            </a:r>
            <a:r>
              <a:rPr lang="sv-SE" sz="2400" dirty="0" err="1" smtClean="0"/>
              <a:t>Thank</a:t>
            </a:r>
            <a:r>
              <a:rPr lang="sv-SE" sz="2400" dirty="0" smtClean="0"/>
              <a:t> </a:t>
            </a:r>
            <a:r>
              <a:rPr lang="sv-SE" sz="2400" dirty="0" err="1" smtClean="0"/>
              <a:t>me</a:t>
            </a:r>
            <a:r>
              <a:rPr lang="sv-SE" sz="2400" dirty="0" smtClean="0"/>
              <a:t> later.</a:t>
            </a:r>
          </a:p>
          <a:p>
            <a:pPr marL="0" indent="0">
              <a:buNone/>
            </a:pPr>
            <a:r>
              <a:rPr lang="sv-SE" sz="2400" dirty="0" smtClean="0"/>
              <a:t>Drake fait des </a:t>
            </a:r>
            <a:r>
              <a:rPr lang="sv-SE" sz="2400" dirty="0" err="1" smtClean="0"/>
              <a:t>concerts</a:t>
            </a:r>
            <a:r>
              <a:rPr lang="sv-SE" sz="2400" dirty="0" smtClean="0"/>
              <a:t> </a:t>
            </a:r>
            <a:r>
              <a:rPr lang="sv-SE" sz="2400" dirty="0" err="1" smtClean="0"/>
              <a:t>mais</a:t>
            </a:r>
            <a:r>
              <a:rPr lang="sv-SE" sz="2400" dirty="0" smtClean="0"/>
              <a:t> je </a:t>
            </a:r>
            <a:r>
              <a:rPr lang="sv-SE" sz="2400" dirty="0" err="1" smtClean="0"/>
              <a:t>ne</a:t>
            </a:r>
            <a:r>
              <a:rPr lang="sv-SE" sz="2400" dirty="0" smtClean="0"/>
              <a:t> </a:t>
            </a:r>
            <a:r>
              <a:rPr lang="sv-SE" sz="2400" dirty="0" err="1" smtClean="0"/>
              <a:t>suis</a:t>
            </a:r>
            <a:r>
              <a:rPr lang="sv-SE" sz="2400" dirty="0" smtClean="0"/>
              <a:t> pas </a:t>
            </a:r>
            <a:r>
              <a:rPr lang="sv-SE" sz="2400" dirty="0" err="1" smtClean="0"/>
              <a:t>alleée</a:t>
            </a:r>
            <a:r>
              <a:rPr lang="sv-SE" sz="2400" dirty="0" smtClean="0"/>
              <a:t> à </a:t>
            </a:r>
            <a:r>
              <a:rPr lang="sv-SE" sz="2400" dirty="0" err="1" smtClean="0"/>
              <a:t>un</a:t>
            </a:r>
            <a:r>
              <a:rPr lang="sv-SE" sz="2400" dirty="0" smtClean="0"/>
              <a:t> </a:t>
            </a:r>
            <a:r>
              <a:rPr lang="sv-SE" sz="2400" dirty="0" err="1" smtClean="0"/>
              <a:t>consert</a:t>
            </a:r>
            <a:r>
              <a:rPr lang="sv-SE" sz="2400" dirty="0" smtClean="0"/>
              <a:t> du Drake.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xmlns="" val="3490785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US" sz="4400" b="1" cap="none" spc="30" dirty="0" smtClean="0">
                <a:solidFill>
                  <a:prstClr val="white"/>
                </a:solidFill>
                <a:ea typeface="+mn-ea"/>
                <a:cs typeface="+mn-cs"/>
                <a:hlinkClick r:id="rId2"/>
              </a:rPr>
              <a:t>Take care - Drake ft. Rihanna</a:t>
            </a:r>
            <a:r>
              <a:rPr lang="en-US" sz="4400" b="1" cap="none" spc="30" dirty="0" smtClean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sv-SE" sz="2800" cap="none" spc="30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sv-SE" sz="2800" cap="none" spc="30" dirty="0" smtClean="0">
                <a:solidFill>
                  <a:prstClr val="white"/>
                </a:solidFill>
                <a:ea typeface="+mn-ea"/>
                <a:cs typeface="+mn-cs"/>
              </a:rPr>
            </a:br>
            <a:endParaRPr lang="sv-SE" sz="2800" cap="none" spc="3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 err="1" smtClean="0"/>
              <a:t>Take</a:t>
            </a:r>
            <a:r>
              <a:rPr lang="sv-SE" sz="2800" dirty="0" smtClean="0"/>
              <a:t> </a:t>
            </a:r>
            <a:r>
              <a:rPr lang="sv-SE" sz="2800" dirty="0" err="1" smtClean="0"/>
              <a:t>care</a:t>
            </a:r>
            <a:r>
              <a:rPr lang="sv-SE" sz="2800" dirty="0" smtClean="0"/>
              <a:t> est </a:t>
            </a:r>
            <a:r>
              <a:rPr lang="sv-SE" sz="2800" dirty="0" err="1" smtClean="0"/>
              <a:t>ma</a:t>
            </a:r>
            <a:r>
              <a:rPr lang="sv-SE" sz="2800" dirty="0" smtClean="0"/>
              <a:t> chanson </a:t>
            </a:r>
            <a:r>
              <a:rPr lang="sv-SE" sz="2800" dirty="0" err="1" smtClean="0"/>
              <a:t>préférée</a:t>
            </a:r>
            <a:r>
              <a:rPr lang="sv-SE" sz="2800" dirty="0" smtClean="0"/>
              <a:t> de Drake. Le </a:t>
            </a:r>
            <a:r>
              <a:rPr lang="sv-SE" sz="2800" dirty="0" err="1" smtClean="0"/>
              <a:t>texte</a:t>
            </a:r>
            <a:r>
              <a:rPr lang="sv-SE" sz="2800" dirty="0" smtClean="0"/>
              <a:t> a </a:t>
            </a:r>
            <a:r>
              <a:rPr lang="sv-SE" sz="2800" dirty="0" err="1" smtClean="0"/>
              <a:t>un</a:t>
            </a:r>
            <a:r>
              <a:rPr lang="sv-SE" sz="2800" dirty="0" smtClean="0"/>
              <a:t> </a:t>
            </a:r>
            <a:r>
              <a:rPr lang="sv-SE" sz="2800" dirty="0" err="1" smtClean="0"/>
              <a:t>message</a:t>
            </a:r>
            <a:r>
              <a:rPr lang="sv-SE" sz="2800" dirty="0" smtClean="0"/>
              <a:t> gentil et est </a:t>
            </a:r>
            <a:r>
              <a:rPr lang="fr-FR" sz="2800" dirty="0" smtClean="0"/>
              <a:t>très</a:t>
            </a:r>
            <a:r>
              <a:rPr lang="sv-SE" sz="2800" dirty="0" smtClean="0"/>
              <a:t> </a:t>
            </a:r>
            <a:r>
              <a:rPr lang="sv-SE" sz="2800" dirty="0" err="1" smtClean="0"/>
              <a:t>beau</a:t>
            </a:r>
            <a:r>
              <a:rPr lang="sv-SE" sz="2800" dirty="0" smtClean="0"/>
              <a:t>. </a:t>
            </a:r>
            <a:r>
              <a:rPr lang="sv-SE" sz="2800" dirty="0" err="1" smtClean="0"/>
              <a:t>J’adore</a:t>
            </a:r>
            <a:r>
              <a:rPr lang="sv-SE" sz="2800" dirty="0" smtClean="0"/>
              <a:t> les </a:t>
            </a:r>
            <a:r>
              <a:rPr lang="sv-SE" sz="2800" dirty="0" err="1" smtClean="0"/>
              <a:t>textes</a:t>
            </a:r>
            <a:r>
              <a:rPr lang="sv-SE" sz="2800" dirty="0" smtClean="0"/>
              <a:t> </a:t>
            </a:r>
            <a:r>
              <a:rPr lang="sv-SE" sz="2800" dirty="0" err="1" smtClean="0"/>
              <a:t>beaux</a:t>
            </a:r>
            <a:r>
              <a:rPr lang="sv-SE" sz="2800" dirty="0" smtClean="0"/>
              <a:t> avec </a:t>
            </a:r>
            <a:r>
              <a:rPr lang="sv-SE" sz="2800" dirty="0" err="1" smtClean="0"/>
              <a:t>un</a:t>
            </a:r>
            <a:r>
              <a:rPr lang="sv-SE" sz="2800" dirty="0" smtClean="0"/>
              <a:t> </a:t>
            </a:r>
            <a:r>
              <a:rPr lang="sv-SE" sz="2800" dirty="0" err="1" smtClean="0"/>
              <a:t>message</a:t>
            </a:r>
            <a:r>
              <a:rPr lang="sv-SE" sz="2800" dirty="0" smtClean="0"/>
              <a:t>. </a:t>
            </a:r>
          </a:p>
          <a:p>
            <a:pPr marL="0" indent="0">
              <a:buNone/>
            </a:pPr>
            <a:r>
              <a:rPr lang="sv-SE" sz="2800" dirty="0" smtClean="0"/>
              <a:t>Le clip </a:t>
            </a:r>
            <a:r>
              <a:rPr lang="sv-SE" sz="2800" dirty="0" err="1" smtClean="0"/>
              <a:t>pour</a:t>
            </a:r>
            <a:r>
              <a:rPr lang="sv-SE" sz="2800" dirty="0" smtClean="0"/>
              <a:t> la chanson est </a:t>
            </a:r>
            <a:r>
              <a:rPr lang="fr-FR" sz="2800" dirty="0" smtClean="0"/>
              <a:t>très</a:t>
            </a:r>
            <a:r>
              <a:rPr lang="sv-SE" sz="2800" dirty="0" smtClean="0"/>
              <a:t> bon. </a:t>
            </a:r>
            <a:r>
              <a:rPr lang="sv-SE" sz="2800" dirty="0"/>
              <a:t>I</a:t>
            </a:r>
            <a:r>
              <a:rPr lang="sv-SE" sz="2800" dirty="0" smtClean="0"/>
              <a:t>l est </a:t>
            </a:r>
            <a:r>
              <a:rPr lang="sv-SE" sz="2800" dirty="0" err="1" smtClean="0"/>
              <a:t>beau</a:t>
            </a:r>
            <a:r>
              <a:rPr lang="sv-SE" sz="2800" dirty="0" smtClean="0"/>
              <a:t> </a:t>
            </a:r>
            <a:r>
              <a:rPr lang="sv-SE" sz="2800" dirty="0" err="1" smtClean="0"/>
              <a:t>mais</a:t>
            </a:r>
            <a:r>
              <a:rPr lang="sv-SE" sz="2800" dirty="0" smtClean="0"/>
              <a:t> je </a:t>
            </a:r>
            <a:r>
              <a:rPr lang="sv-SE" sz="2800" dirty="0" err="1" smtClean="0"/>
              <a:t>préférée</a:t>
            </a:r>
            <a:r>
              <a:rPr lang="sv-SE" sz="2800" dirty="0" smtClean="0"/>
              <a:t> le </a:t>
            </a:r>
            <a:r>
              <a:rPr lang="sv-SE" sz="2800" dirty="0" err="1" smtClean="0"/>
              <a:t>texte</a:t>
            </a:r>
            <a:r>
              <a:rPr lang="sv-SE" sz="2800" dirty="0" smtClean="0"/>
              <a:t> avant le clip.  </a:t>
            </a:r>
          </a:p>
          <a:p>
            <a:pPr marL="0" indent="0">
              <a:buNone/>
            </a:pPr>
            <a:r>
              <a:rPr lang="sv-SE" sz="2800" dirty="0" smtClean="0"/>
              <a:t>La chanson est </a:t>
            </a:r>
            <a:r>
              <a:rPr lang="fr-FR" sz="2800" dirty="0" smtClean="0"/>
              <a:t>chantée</a:t>
            </a:r>
            <a:r>
              <a:rPr lang="sv-SE" sz="2800" dirty="0" smtClean="0"/>
              <a:t> avec </a:t>
            </a:r>
            <a:r>
              <a:rPr lang="sv-SE" sz="2800" dirty="0" err="1" smtClean="0"/>
              <a:t>Rihanna</a:t>
            </a:r>
            <a:r>
              <a:rPr lang="sv-SE" sz="2800" dirty="0" smtClean="0"/>
              <a:t>. Drake rap </a:t>
            </a:r>
            <a:r>
              <a:rPr lang="fr-FR" sz="2800" dirty="0"/>
              <a:t>principalement par le chanson </a:t>
            </a:r>
            <a:r>
              <a:rPr lang="fr-FR" sz="2800" dirty="0" smtClean="0"/>
              <a:t>entière </a:t>
            </a:r>
            <a:r>
              <a:rPr lang="sv-SE" sz="2800" dirty="0" err="1" smtClean="0"/>
              <a:t>mais</a:t>
            </a:r>
            <a:r>
              <a:rPr lang="sv-SE" sz="2800" dirty="0" smtClean="0"/>
              <a:t> </a:t>
            </a:r>
            <a:r>
              <a:rPr lang="sv-SE" sz="2800" dirty="0" err="1" smtClean="0"/>
              <a:t>Rihanna</a:t>
            </a:r>
            <a:r>
              <a:rPr lang="sv-SE" sz="2800" dirty="0"/>
              <a:t> </a:t>
            </a:r>
            <a:r>
              <a:rPr lang="sv-SE" sz="2800" dirty="0" err="1" smtClean="0"/>
              <a:t>chanter</a:t>
            </a:r>
            <a:r>
              <a:rPr lang="sv-SE" sz="2800" dirty="0"/>
              <a:t> </a:t>
            </a:r>
            <a:r>
              <a:rPr lang="sv-SE" sz="2800" dirty="0" err="1" smtClean="0"/>
              <a:t>quelques</a:t>
            </a:r>
            <a:r>
              <a:rPr lang="sv-SE" sz="2800" dirty="0" smtClean="0"/>
              <a:t> </a:t>
            </a:r>
            <a:r>
              <a:rPr lang="sv-SE" sz="2800" dirty="0" err="1" smtClean="0"/>
              <a:t>petites</a:t>
            </a:r>
            <a:r>
              <a:rPr lang="sv-SE" sz="2800" dirty="0" smtClean="0"/>
              <a:t> </a:t>
            </a:r>
            <a:r>
              <a:rPr lang="sv-SE" sz="2800" dirty="0" err="1" smtClean="0"/>
              <a:t>pièces</a:t>
            </a:r>
            <a:r>
              <a:rPr lang="sv-SE" sz="2800" dirty="0" smtClean="0"/>
              <a:t>.</a:t>
            </a:r>
          </a:p>
          <a:p>
            <a:pPr marL="0" indent="0">
              <a:buNone/>
            </a:pPr>
            <a:r>
              <a:rPr lang="sv-SE" sz="2800" dirty="0" smtClean="0"/>
              <a:t>La chanson </a:t>
            </a:r>
            <a:r>
              <a:rPr lang="sv-SE" sz="2800" dirty="0" err="1" smtClean="0"/>
              <a:t>parle</a:t>
            </a:r>
            <a:r>
              <a:rPr lang="sv-SE" sz="2800" dirty="0" smtClean="0"/>
              <a:t> des choses positives et </a:t>
            </a:r>
            <a:r>
              <a:rPr lang="sv-SE" sz="2800" dirty="0" err="1" smtClean="0"/>
              <a:t>négatives</a:t>
            </a:r>
            <a:r>
              <a:rPr lang="sv-SE" sz="2800" dirty="0" smtClean="0"/>
              <a:t> dans </a:t>
            </a:r>
            <a:r>
              <a:rPr lang="sv-SE" sz="2800" dirty="0" err="1" smtClean="0"/>
              <a:t>une</a:t>
            </a:r>
            <a:r>
              <a:rPr lang="sv-SE" sz="2800" dirty="0" smtClean="0"/>
              <a:t> relation. Ils </a:t>
            </a:r>
            <a:r>
              <a:rPr lang="sv-SE" sz="2800" dirty="0" err="1" smtClean="0"/>
              <a:t>vont</a:t>
            </a:r>
            <a:r>
              <a:rPr lang="sv-SE" sz="2800" dirty="0" smtClean="0"/>
              <a:t> toujours </a:t>
            </a:r>
            <a:r>
              <a:rPr lang="sv-SE" sz="2800" dirty="0" err="1" smtClean="0"/>
              <a:t>s’occuper</a:t>
            </a:r>
            <a:r>
              <a:rPr lang="sv-SE" sz="2800" dirty="0" smtClean="0"/>
              <a:t> </a:t>
            </a:r>
            <a:r>
              <a:rPr lang="sv-SE" sz="2800" dirty="0" err="1" smtClean="0"/>
              <a:t>l’un</a:t>
            </a:r>
            <a:r>
              <a:rPr lang="sv-SE" sz="2800" dirty="0" smtClean="0"/>
              <a:t> à </a:t>
            </a:r>
            <a:r>
              <a:rPr lang="sv-SE" sz="2800" dirty="0" err="1" smtClean="0"/>
              <a:t>l’autre</a:t>
            </a:r>
            <a:r>
              <a:rPr lang="sv-SE" sz="2800" dirty="0" smtClean="0"/>
              <a:t>, à part de </a:t>
            </a:r>
            <a:r>
              <a:rPr lang="sv-SE" sz="2800" dirty="0" err="1" smtClean="0"/>
              <a:t>antécédent</a:t>
            </a:r>
            <a:r>
              <a:rPr lang="sv-SE" sz="2800" dirty="0" smtClean="0"/>
              <a:t>.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 rot="1334663">
            <a:off x="7223950" y="440499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Lien </a:t>
            </a:r>
            <a:r>
              <a:rPr lang="sv-SE" b="1" dirty="0"/>
              <a:t>vers </a:t>
            </a:r>
            <a:r>
              <a:rPr lang="sv-SE" b="1" dirty="0" smtClean="0"/>
              <a:t>le clip</a:t>
            </a:r>
            <a:endParaRPr lang="sv-SE" b="1" dirty="0"/>
          </a:p>
        </p:txBody>
      </p:sp>
      <p:sp>
        <p:nvSpPr>
          <p:cNvPr id="6" name="Höger 5"/>
          <p:cNvSpPr/>
          <p:nvPr/>
        </p:nvSpPr>
        <p:spPr>
          <a:xfrm rot="11847548">
            <a:off x="7381027" y="683446"/>
            <a:ext cx="432048" cy="283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602965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/>
              <a:t>Je sais que vous avez été blessé par quelqu'un d'autre</a:t>
            </a:r>
          </a:p>
          <a:p>
            <a:pPr marL="0" indent="0">
              <a:buNone/>
            </a:pPr>
            <a:r>
              <a:rPr lang="fr-FR" sz="2400" b="1" dirty="0"/>
              <a:t>Je peux dire par la façon dont vous vous comportez</a:t>
            </a:r>
          </a:p>
          <a:p>
            <a:pPr marL="0" indent="0">
              <a:buNone/>
            </a:pPr>
            <a:r>
              <a:rPr lang="fr-FR" sz="2400" b="1" dirty="0"/>
              <a:t>Si vous me laissez, voici ce que je ferai</a:t>
            </a:r>
          </a:p>
          <a:p>
            <a:pPr marL="0" indent="0">
              <a:buNone/>
            </a:pPr>
            <a:r>
              <a:rPr lang="fr-FR" sz="2400" b="1" dirty="0"/>
              <a:t>Je vais prendre soin de vous</a:t>
            </a:r>
          </a:p>
          <a:p>
            <a:pPr marL="0" indent="0">
              <a:buNone/>
            </a:pPr>
            <a:r>
              <a:rPr lang="fr-FR" sz="2400" b="1" dirty="0"/>
              <a:t>J'ai adoré et j'ai perdu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I know you've been hurt by someone else</a:t>
            </a:r>
          </a:p>
          <a:p>
            <a:pPr marL="0" indent="0">
              <a:buNone/>
            </a:pPr>
            <a:r>
              <a:rPr lang="en-US" sz="2400" b="1" dirty="0"/>
              <a:t>I can tell by the way you carry yourself</a:t>
            </a:r>
          </a:p>
          <a:p>
            <a:pPr marL="0" indent="0">
              <a:buNone/>
            </a:pPr>
            <a:r>
              <a:rPr lang="en-US" sz="2400" b="1" dirty="0"/>
              <a:t>If you let me, here's what I'll do</a:t>
            </a:r>
          </a:p>
          <a:p>
            <a:pPr marL="0" indent="0">
              <a:buNone/>
            </a:pPr>
            <a:r>
              <a:rPr lang="en-US" sz="2400" b="1" dirty="0"/>
              <a:t>I'll take care of you</a:t>
            </a:r>
          </a:p>
          <a:p>
            <a:pPr marL="0" indent="0">
              <a:buNone/>
            </a:pPr>
            <a:r>
              <a:rPr lang="en-US" sz="2400" b="1" dirty="0"/>
              <a:t>I've loved and I've lost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 err="1" smtClean="0"/>
              <a:t>traduction</a:t>
            </a:r>
            <a:r>
              <a:rPr lang="sv-SE" sz="4800" b="1" dirty="0" smtClean="0"/>
              <a:t> de </a:t>
            </a:r>
            <a:r>
              <a:rPr lang="sv-SE" sz="4800" b="1" dirty="0" err="1" smtClean="0"/>
              <a:t>Take</a:t>
            </a:r>
            <a:r>
              <a:rPr lang="sv-SE" sz="4800" b="1" dirty="0" smtClean="0"/>
              <a:t> </a:t>
            </a:r>
            <a:r>
              <a:rPr lang="sv-SE" sz="4800" b="1" dirty="0" err="1" smtClean="0"/>
              <a:t>care</a:t>
            </a:r>
            <a:endParaRPr lang="sv-SE" sz="4800" b="1" dirty="0"/>
          </a:p>
        </p:txBody>
      </p:sp>
    </p:spTree>
    <p:extLst>
      <p:ext uri="{BB962C8B-B14F-4D97-AF65-F5344CB8AC3E}">
        <p14:creationId xmlns:p14="http://schemas.microsoft.com/office/powerpoint/2010/main" xmlns="" val="321268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21" y="169283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/>
              <a:t>Drake a fait des chansons avec les artistes:</a:t>
            </a:r>
            <a:endParaRPr lang="sv-SE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7308" y="795933"/>
            <a:ext cx="2015505" cy="173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206" y="103987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64" y="4452407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51653"/>
            <a:ext cx="2705100" cy="14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863695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1719" y="3143735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4123651" y="2865267"/>
            <a:ext cx="1521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Nicki </a:t>
            </a:r>
            <a:r>
              <a:rPr lang="sv-SE" sz="2400" b="1" dirty="0" err="1" smtClean="0"/>
              <a:t>Minaj</a:t>
            </a:r>
            <a:endParaRPr lang="sv-SE" sz="24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769701" y="6150495"/>
            <a:ext cx="135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Lil Wayne</a:t>
            </a:r>
            <a:endParaRPr lang="sv-SE" sz="2400" b="1" dirty="0"/>
          </a:p>
        </p:txBody>
      </p:sp>
      <p:sp>
        <p:nvSpPr>
          <p:cNvPr id="5" name="textruta 4"/>
          <p:cNvSpPr txBox="1"/>
          <p:nvPr/>
        </p:nvSpPr>
        <p:spPr>
          <a:xfrm>
            <a:off x="991241" y="3472732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 smtClean="0"/>
              <a:t>Rihanna</a:t>
            </a:r>
            <a:endParaRPr lang="sv-SE" sz="24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4155324" y="5058791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Alicia Keys</a:t>
            </a:r>
            <a:endParaRPr lang="sv-SE" sz="2400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7639527" y="79593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Jay-Z</a:t>
            </a:r>
            <a:endParaRPr lang="sv-SE" sz="24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64891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4292748" y="4463895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2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chainz</a:t>
            </a:r>
            <a:endParaRPr lang="sv-SE" sz="2400" b="1" dirty="0"/>
          </a:p>
        </p:txBody>
      </p:sp>
      <p:sp>
        <p:nvSpPr>
          <p:cNvPr id="10" name="textruta 9"/>
          <p:cNvSpPr txBox="1"/>
          <p:nvPr/>
        </p:nvSpPr>
        <p:spPr>
          <a:xfrm>
            <a:off x="6588224" y="6399877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 smtClean="0"/>
              <a:t>Kendrick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Lamar</a:t>
            </a:r>
            <a:endParaRPr lang="sv-SE" sz="2400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7246120" y="397507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Big Sean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xmlns="" val="34302952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600" b="1" dirty="0" err="1"/>
              <a:t>pourquoi</a:t>
            </a:r>
            <a:r>
              <a:rPr lang="sv-SE" sz="3600" b="1" dirty="0"/>
              <a:t> </a:t>
            </a:r>
            <a:r>
              <a:rPr lang="sv-SE" sz="3600" b="1" dirty="0" err="1" smtClean="0"/>
              <a:t>j'aime</a:t>
            </a:r>
            <a:r>
              <a:rPr lang="sv-SE" sz="3600" b="1" dirty="0" smtClean="0"/>
              <a:t> Drake?</a:t>
            </a:r>
            <a:endParaRPr lang="sv-SE" sz="36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93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/>
              <a:t>La principale raison pourquoi j'aime </a:t>
            </a:r>
            <a:r>
              <a:rPr lang="fr-FR" sz="2800" dirty="0" smtClean="0"/>
              <a:t>Drake est les textes des chansons. Les textes sont très beaux et super bien! </a:t>
            </a:r>
          </a:p>
          <a:p>
            <a:pPr marL="0" indent="0">
              <a:buNone/>
            </a:pPr>
            <a:r>
              <a:rPr lang="fr-FR" sz="2800" dirty="0"/>
              <a:t>Ses chansons sont toutes très émouvant et </a:t>
            </a:r>
            <a:r>
              <a:rPr lang="fr-FR" sz="2800" dirty="0" smtClean="0"/>
              <a:t>belles. Les chansons me touchent beaucoup</a:t>
            </a:r>
            <a:r>
              <a:rPr lang="fr-FR" sz="2800" dirty="0"/>
              <a:t>.</a:t>
            </a:r>
          </a:p>
          <a:p>
            <a:pPr marL="0" indent="0">
              <a:buNone/>
            </a:pPr>
            <a:r>
              <a:rPr lang="fr-FR" sz="2800" dirty="0" smtClean="0"/>
              <a:t>J’aime </a:t>
            </a:r>
            <a:r>
              <a:rPr lang="fr-FR" sz="2800" dirty="0"/>
              <a:t>aussi Drake </a:t>
            </a:r>
            <a:r>
              <a:rPr lang="fr-FR" sz="2800" dirty="0" smtClean="0"/>
              <a:t>parce qu’il est chanteur et rappeur en même temps. </a:t>
            </a:r>
            <a:r>
              <a:rPr lang="fr-FR" sz="2800" dirty="0"/>
              <a:t>Il </a:t>
            </a:r>
            <a:r>
              <a:rPr lang="fr-FR" sz="2800" dirty="0" smtClean="0"/>
              <a:t>sont </a:t>
            </a:r>
            <a:r>
              <a:rPr lang="fr-FR" sz="2800" dirty="0"/>
              <a:t>très bien </a:t>
            </a:r>
            <a:r>
              <a:rPr lang="fr-FR" sz="2800" dirty="0" smtClean="0"/>
              <a:t>tous les </a:t>
            </a:r>
            <a:r>
              <a:rPr lang="fr-FR" sz="2800" dirty="0"/>
              <a:t>deux styles de </a:t>
            </a:r>
            <a:r>
              <a:rPr lang="fr-FR" sz="2800" dirty="0" smtClean="0"/>
              <a:t>chant.</a:t>
            </a:r>
          </a:p>
          <a:p>
            <a:pPr marL="0" indent="0">
              <a:buNone/>
            </a:pPr>
            <a:r>
              <a:rPr lang="fr-FR" sz="2800" dirty="0"/>
              <a:t>J’adore </a:t>
            </a:r>
            <a:r>
              <a:rPr lang="fr-FR" sz="2800" dirty="0" smtClean="0"/>
              <a:t>sa </a:t>
            </a:r>
            <a:r>
              <a:rPr lang="fr-FR" sz="2800" dirty="0"/>
              <a:t>voix de chant. </a:t>
            </a:r>
            <a:r>
              <a:rPr lang="fr-FR" sz="2800" dirty="0" smtClean="0"/>
              <a:t>C'est </a:t>
            </a:r>
          </a:p>
          <a:p>
            <a:pPr marL="0" indent="0">
              <a:buNone/>
            </a:pPr>
            <a:r>
              <a:rPr lang="fr-FR" sz="2800" dirty="0" smtClean="0"/>
              <a:t>incroyable</a:t>
            </a:r>
            <a:r>
              <a:rPr lang="fr-FR" sz="2800" dirty="0"/>
              <a:t>!</a:t>
            </a: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sv-SE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05313"/>
            <a:ext cx="2952750" cy="195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95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0">
              <a:schemeClr val="bg1">
                <a:tint val="100000"/>
                <a:shade val="9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4793"/>
            <a:ext cx="5305772" cy="650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4509120"/>
            <a:ext cx="7924800" cy="1143000"/>
          </a:xfrm>
        </p:spPr>
        <p:txBody>
          <a:bodyPr/>
          <a:lstStyle/>
          <a:p>
            <a:pPr algn="ctr"/>
            <a:r>
              <a:rPr lang="sv-SE" sz="11500" dirty="0" smtClean="0"/>
              <a:t>FINIT</a:t>
            </a:r>
            <a:endParaRPr lang="sv-SE" sz="11500" dirty="0"/>
          </a:p>
        </p:txBody>
      </p:sp>
    </p:spTree>
    <p:extLst>
      <p:ext uri="{BB962C8B-B14F-4D97-AF65-F5344CB8AC3E}">
        <p14:creationId xmlns:p14="http://schemas.microsoft.com/office/powerpoint/2010/main" xmlns="" val="64486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sont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oris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s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398</TotalTime>
  <Words>418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Horisont</vt:lpstr>
      <vt:lpstr>Slide 1</vt:lpstr>
      <vt:lpstr>Qui est Drake?</vt:lpstr>
      <vt:lpstr>Take care - Drake ft. Rihanna  </vt:lpstr>
      <vt:lpstr>traduction de Take care</vt:lpstr>
      <vt:lpstr>Drake a fait des chansons avec les artistes:</vt:lpstr>
      <vt:lpstr>pourquoi j'aime Drake?</vt:lpstr>
      <vt:lpstr>FINIT</vt:lpstr>
    </vt:vector>
  </TitlesOfParts>
  <Company>Sigtuna kommun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Moa Gustafsson</dc:creator>
  <cp:lastModifiedBy>Birgitta</cp:lastModifiedBy>
  <cp:revision>33</cp:revision>
  <dcterms:created xsi:type="dcterms:W3CDTF">2013-11-25T13:52:28Z</dcterms:created>
  <dcterms:modified xsi:type="dcterms:W3CDTF">2014-01-06T13:49:13Z</dcterms:modified>
</cp:coreProperties>
</file>