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AD848-263D-4457-8E48-0E9C3EBA3FD3}" type="datetimeFigureOut">
              <a:rPr lang="sv-SE" smtClean="0"/>
              <a:pPr/>
              <a:t>2014-01-08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D06CB-B275-4416-9A0F-9DD1C419EA34}" type="slidenum">
              <a:rPr lang="sv-SE" smtClean="0"/>
              <a:pPr/>
              <a:t>‹#›</a:t>
            </a:fld>
            <a:endParaRPr lang="sv-SE"/>
          </a:p>
        </p:txBody>
      </p:sp>
    </p:spTree>
    <p:extLst>
      <p:ext uri="{BB962C8B-B14F-4D97-AF65-F5344CB8AC3E}">
        <p14:creationId xmlns:p14="http://schemas.microsoft.com/office/powerpoint/2010/main" val="360611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D06CB-B275-4416-9A0F-9DD1C419EA34}" type="slidenum">
              <a:rPr lang="sv-SE" smtClean="0"/>
              <a:pPr/>
              <a:t>4</a:t>
            </a:fld>
            <a:endParaRPr lang="sv-SE"/>
          </a:p>
        </p:txBody>
      </p:sp>
    </p:spTree>
    <p:extLst>
      <p:ext uri="{BB962C8B-B14F-4D97-AF65-F5344CB8AC3E}">
        <p14:creationId xmlns:p14="http://schemas.microsoft.com/office/powerpoint/2010/main" val="80547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211889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8164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141195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218242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429242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349061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34354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79224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289692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241923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12EABEE-E1E5-4491-8F65-7A8230A4C3A9}" type="datetimeFigureOut">
              <a:rPr lang="sv-SE" smtClean="0"/>
              <a:pPr/>
              <a:t>2014-01-08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64C7565-3650-4AA7-857E-78C1E3B202F7}" type="slidenum">
              <a:rPr lang="sv-SE" smtClean="0"/>
              <a:pPr/>
              <a:t>‹#›</a:t>
            </a:fld>
            <a:endParaRPr lang="sv-SE"/>
          </a:p>
        </p:txBody>
      </p:sp>
    </p:spTree>
    <p:extLst>
      <p:ext uri="{BB962C8B-B14F-4D97-AF65-F5344CB8AC3E}">
        <p14:creationId xmlns:p14="http://schemas.microsoft.com/office/powerpoint/2010/main" val="67075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EABEE-E1E5-4491-8F65-7A8230A4C3A9}" type="datetimeFigureOut">
              <a:rPr lang="sv-SE" smtClean="0"/>
              <a:pPr/>
              <a:t>2014-01-08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C7565-3650-4AA7-857E-78C1E3B202F7}" type="slidenum">
              <a:rPr lang="sv-SE" smtClean="0"/>
              <a:pPr/>
              <a:t>‹#›</a:t>
            </a:fld>
            <a:endParaRPr lang="sv-SE"/>
          </a:p>
        </p:txBody>
      </p:sp>
    </p:spTree>
    <p:extLst>
      <p:ext uri="{BB962C8B-B14F-4D97-AF65-F5344CB8AC3E}">
        <p14:creationId xmlns:p14="http://schemas.microsoft.com/office/powerpoint/2010/main" val="320603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260648"/>
            <a:ext cx="7772400" cy="1470025"/>
          </a:xfrm>
          <a:noFill/>
          <a:effectLst>
            <a:glow rad="228600">
              <a:schemeClr val="accent1">
                <a:satMod val="175000"/>
                <a:alpha val="40000"/>
              </a:schemeClr>
            </a:glow>
          </a:effectLst>
        </p:spPr>
        <p:txBody>
          <a:bodyPr>
            <a:normAutofit/>
          </a:bodyPr>
          <a:lstStyle/>
          <a:p>
            <a:r>
              <a:rPr lang="sv-S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briola" panose="04040605051002020D02" pitchFamily="82" charset="0"/>
              </a:rPr>
              <a:t>Ed </a:t>
            </a:r>
            <a:r>
              <a:rPr lang="sv-SE"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briola" panose="04040605051002020D02" pitchFamily="82" charset="0"/>
              </a:rPr>
              <a:t>Sheeran</a:t>
            </a:r>
            <a:endParaRPr lang="sv-S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briola" panose="04040605051002020D02" pitchFamily="82" charset="0"/>
            </a:endParaRPr>
          </a:p>
        </p:txBody>
      </p:sp>
      <p:sp>
        <p:nvSpPr>
          <p:cNvPr id="3" name="Underrubrik 2"/>
          <p:cNvSpPr>
            <a:spLocks noGrp="1"/>
          </p:cNvSpPr>
          <p:nvPr>
            <p:ph type="subTitle" idx="1"/>
          </p:nvPr>
        </p:nvSpPr>
        <p:spPr/>
        <p:txBody>
          <a:bodyPr/>
          <a:lstStyle/>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484784"/>
            <a:ext cx="4264763" cy="25588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94" y="3309255"/>
            <a:ext cx="2004669" cy="25359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7383" y="4044208"/>
            <a:ext cx="2444085" cy="1833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628800"/>
            <a:ext cx="1878495" cy="18784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937" y="1494625"/>
            <a:ext cx="2448272"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4266" y="3998777"/>
            <a:ext cx="2774622" cy="1846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949861"/>
            <a:ext cx="1944216"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1452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2536" y="2669913"/>
            <a:ext cx="4392488" cy="1070992"/>
          </a:xfrm>
        </p:spPr>
        <p:txBody>
          <a:bodyPr>
            <a:normAutofit/>
          </a:bodyPr>
          <a:lstStyle/>
          <a:p>
            <a:r>
              <a:rPr lang="sv-SE" sz="3200" dirty="0" smtClean="0">
                <a:latin typeface="Gabriola" panose="04040605051002020D02" pitchFamily="82" charset="0"/>
              </a:rPr>
              <a:t>Son chansons </a:t>
            </a:r>
            <a:r>
              <a:rPr lang="sv-SE" sz="3200" dirty="0" err="1" smtClean="0">
                <a:latin typeface="Gabriola" panose="04040605051002020D02" pitchFamily="82" charset="0"/>
              </a:rPr>
              <a:t>cèlébres</a:t>
            </a:r>
            <a:endParaRPr lang="sv-SE" sz="3200" dirty="0">
              <a:latin typeface="Gabriola" panose="04040605051002020D02" pitchFamily="82"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5986" y="276850"/>
            <a:ext cx="318381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26012"/>
            <a:ext cx="2409056" cy="240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416108" y="3684787"/>
            <a:ext cx="2232248" cy="2031325"/>
          </a:xfrm>
          <a:prstGeom prst="rect">
            <a:avLst/>
          </a:prstGeom>
          <a:noFill/>
        </p:spPr>
        <p:txBody>
          <a:bodyPr wrap="square" rtlCol="0">
            <a:spAutoFit/>
          </a:bodyPr>
          <a:lstStyle/>
          <a:p>
            <a:r>
              <a:rPr lang="sv-SE" dirty="0" smtClean="0">
                <a:latin typeface="Times New Roman" panose="02020603050405020304" pitchFamily="18" charset="0"/>
                <a:cs typeface="Times New Roman" panose="02020603050405020304" pitchFamily="18" charset="0"/>
              </a:rPr>
              <a:t>-Legohouse</a:t>
            </a:r>
          </a:p>
          <a:p>
            <a:r>
              <a:rPr lang="sv-SE" dirty="0" smtClean="0">
                <a:latin typeface="Times New Roman" panose="02020603050405020304" pitchFamily="18" charset="0"/>
                <a:cs typeface="Times New Roman" panose="02020603050405020304" pitchFamily="18" charset="0"/>
              </a:rPr>
              <a:t>-The A Team</a:t>
            </a:r>
          </a:p>
          <a:p>
            <a:r>
              <a:rPr lang="sv-SE" dirty="0" smtClean="0">
                <a:latin typeface="Times New Roman" panose="02020603050405020304" pitchFamily="18" charset="0"/>
                <a:cs typeface="Times New Roman" panose="02020603050405020304" pitchFamily="18" charset="0"/>
              </a:rPr>
              <a:t>-</a:t>
            </a:r>
            <a:r>
              <a:rPr lang="sv-SE" dirty="0" err="1" smtClean="0">
                <a:latin typeface="Times New Roman" panose="02020603050405020304" pitchFamily="18" charset="0"/>
                <a:cs typeface="Times New Roman" panose="02020603050405020304" pitchFamily="18" charset="0"/>
              </a:rPr>
              <a:t>Give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me</a:t>
            </a:r>
            <a:r>
              <a:rPr lang="sv-SE" dirty="0" smtClean="0">
                <a:latin typeface="Times New Roman" panose="02020603050405020304" pitchFamily="18" charset="0"/>
                <a:cs typeface="Times New Roman" panose="02020603050405020304" pitchFamily="18" charset="0"/>
              </a:rPr>
              <a:t> love</a:t>
            </a:r>
          </a:p>
          <a:p>
            <a:r>
              <a:rPr lang="sv-SE" dirty="0" smtClean="0">
                <a:latin typeface="Times New Roman" panose="02020603050405020304" pitchFamily="18" charset="0"/>
                <a:cs typeface="Times New Roman" panose="02020603050405020304" pitchFamily="18" charset="0"/>
              </a:rPr>
              <a:t>-Kiss </a:t>
            </a:r>
            <a:r>
              <a:rPr lang="sv-SE" dirty="0" err="1" smtClean="0">
                <a:latin typeface="Times New Roman" panose="02020603050405020304" pitchFamily="18" charset="0"/>
                <a:cs typeface="Times New Roman" panose="02020603050405020304" pitchFamily="18" charset="0"/>
              </a:rPr>
              <a:t>me</a:t>
            </a:r>
            <a:endParaRPr lang="sv-SE" dirty="0" smtClean="0">
              <a:latin typeface="Times New Roman" panose="02020603050405020304" pitchFamily="18" charset="0"/>
              <a:cs typeface="Times New Roman" panose="02020603050405020304" pitchFamily="18" charset="0"/>
            </a:endParaRPr>
          </a:p>
          <a:p>
            <a:r>
              <a:rPr lang="sv-SE" dirty="0" smtClean="0">
                <a:latin typeface="Times New Roman" panose="02020603050405020304" pitchFamily="18" charset="0"/>
                <a:cs typeface="Times New Roman" panose="02020603050405020304" pitchFamily="18" charset="0"/>
              </a:rPr>
              <a:t>-</a:t>
            </a:r>
            <a:r>
              <a:rPr lang="sv-SE" dirty="0" err="1" smtClean="0">
                <a:latin typeface="Times New Roman" panose="02020603050405020304" pitchFamily="18" charset="0"/>
                <a:cs typeface="Times New Roman" panose="02020603050405020304" pitchFamily="18" charset="0"/>
              </a:rPr>
              <a:t>Drunk</a:t>
            </a:r>
            <a:endParaRPr lang="sv-SE" dirty="0" smtClean="0">
              <a:latin typeface="Times New Roman" panose="02020603050405020304" pitchFamily="18" charset="0"/>
              <a:cs typeface="Times New Roman" panose="02020603050405020304" pitchFamily="18" charset="0"/>
            </a:endParaRPr>
          </a:p>
          <a:p>
            <a:r>
              <a:rPr lang="sv-SE" dirty="0" smtClean="0">
                <a:latin typeface="Times New Roman" panose="02020603050405020304" pitchFamily="18" charset="0"/>
                <a:cs typeface="Times New Roman" panose="02020603050405020304" pitchFamily="18" charset="0"/>
              </a:rPr>
              <a:t>-The city</a:t>
            </a:r>
          </a:p>
          <a:p>
            <a:r>
              <a:rPr lang="sv-SE" dirty="0" smtClean="0">
                <a:latin typeface="Times New Roman" panose="02020603050405020304" pitchFamily="18" charset="0"/>
                <a:cs typeface="Times New Roman" panose="02020603050405020304" pitchFamily="18" charset="0"/>
              </a:rPr>
              <a:t>-Wake </a:t>
            </a:r>
            <a:r>
              <a:rPr lang="sv-SE" dirty="0" err="1" smtClean="0">
                <a:latin typeface="Times New Roman" panose="02020603050405020304" pitchFamily="18" charset="0"/>
                <a:cs typeface="Times New Roman" panose="02020603050405020304" pitchFamily="18" charset="0"/>
              </a:rPr>
              <a:t>Me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Up</a:t>
            </a:r>
            <a:endParaRPr lang="sv-SE" dirty="0" smtClean="0">
              <a:latin typeface="Times New Roman" panose="02020603050405020304" pitchFamily="18" charset="0"/>
              <a:cs typeface="Times New Roman" panose="02020603050405020304" pitchFamily="18" charset="0"/>
            </a:endParaRPr>
          </a:p>
        </p:txBody>
      </p:sp>
      <p:sp>
        <p:nvSpPr>
          <p:cNvPr id="7" name="textruta 6"/>
          <p:cNvSpPr txBox="1"/>
          <p:nvPr/>
        </p:nvSpPr>
        <p:spPr>
          <a:xfrm>
            <a:off x="6115566" y="2921560"/>
            <a:ext cx="2376264" cy="861774"/>
          </a:xfrm>
          <a:prstGeom prst="rect">
            <a:avLst/>
          </a:prstGeom>
          <a:noFill/>
        </p:spPr>
        <p:txBody>
          <a:bodyPr wrap="square" rtlCol="0">
            <a:spAutoFit/>
          </a:bodyPr>
          <a:lstStyle/>
          <a:p>
            <a:r>
              <a:rPr lang="sv-SE" sz="3200" dirty="0" smtClean="0">
                <a:latin typeface="Gabriola" panose="04040605051002020D02" pitchFamily="82" charset="0"/>
              </a:rPr>
              <a:t>Album</a:t>
            </a:r>
          </a:p>
          <a:p>
            <a:endParaRPr lang="sv-SE" dirty="0"/>
          </a:p>
        </p:txBody>
      </p:sp>
      <p:sp>
        <p:nvSpPr>
          <p:cNvPr id="8" name="textruta 7"/>
          <p:cNvSpPr txBox="1"/>
          <p:nvPr/>
        </p:nvSpPr>
        <p:spPr>
          <a:xfrm>
            <a:off x="5796136" y="3717032"/>
            <a:ext cx="1507562" cy="584775"/>
          </a:xfrm>
          <a:prstGeom prst="rect">
            <a:avLst/>
          </a:prstGeom>
          <a:noFill/>
        </p:spPr>
        <p:txBody>
          <a:bodyPr wrap="square" rtlCol="0">
            <a:spAutoFit/>
          </a:bodyPr>
          <a:lstStyle/>
          <a:p>
            <a:r>
              <a:rPr lang="sv-SE" sz="3200" dirty="0" smtClean="0"/>
              <a:t>+ </a:t>
            </a:r>
            <a:r>
              <a:rPr lang="sv-SE" dirty="0" smtClean="0">
                <a:latin typeface="Times New Roman" panose="02020603050405020304" pitchFamily="18" charset="0"/>
                <a:cs typeface="Times New Roman" panose="02020603050405020304" pitchFamily="18" charset="0"/>
              </a:rPr>
              <a:t>(plus)</a:t>
            </a:r>
            <a:endParaRPr lang="sv-SE" dirty="0">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8356" y="3977473"/>
            <a:ext cx="3219431" cy="273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ruta 8"/>
          <p:cNvSpPr txBox="1"/>
          <p:nvPr/>
        </p:nvSpPr>
        <p:spPr>
          <a:xfrm>
            <a:off x="3049225" y="4539787"/>
            <a:ext cx="2339469" cy="1200329"/>
          </a:xfrm>
          <a:prstGeom prst="rect">
            <a:avLst/>
          </a:prstGeom>
          <a:noFill/>
        </p:spPr>
        <p:txBody>
          <a:bodyPr wrap="square" rtlCol="0">
            <a:spAutoFit/>
          </a:bodyPr>
          <a:lstStyle/>
          <a:p>
            <a:r>
              <a:rPr lang="sv-SE" dirty="0" smtClean="0">
                <a:latin typeface="Times New Roman" panose="02020603050405020304" pitchFamily="18" charset="0"/>
                <a:cs typeface="Times New Roman" panose="02020603050405020304" pitchFamily="18" charset="0"/>
              </a:rPr>
              <a:t>Ma chanson </a:t>
            </a:r>
            <a:r>
              <a:rPr lang="sv-SE" dirty="0" err="1" smtClean="0">
                <a:latin typeface="Times New Roman" panose="02020603050405020304" pitchFamily="18" charset="0"/>
                <a:cs typeface="Times New Roman" panose="02020603050405020304" pitchFamily="18" charset="0"/>
              </a:rPr>
              <a:t>préfére</a:t>
            </a:r>
            <a:r>
              <a:rPr lang="sv-SE" dirty="0" smtClean="0">
                <a:latin typeface="Times New Roman" panose="02020603050405020304" pitchFamily="18" charset="0"/>
                <a:cs typeface="Times New Roman" panose="02020603050405020304" pitchFamily="18" charset="0"/>
              </a:rPr>
              <a:t>     c </a:t>
            </a:r>
            <a:r>
              <a:rPr lang="sv-SE" dirty="0" err="1" smtClean="0">
                <a:latin typeface="Times New Roman" panose="02020603050405020304" pitchFamily="18" charset="0"/>
                <a:cs typeface="Times New Roman" panose="02020603050405020304" pitchFamily="18" charset="0"/>
              </a:rPr>
              <a:t>ést</a:t>
            </a:r>
            <a:r>
              <a:rPr lang="sv-SE" dirty="0" smtClean="0">
                <a:latin typeface="Times New Roman" panose="02020603050405020304" pitchFamily="18" charset="0"/>
                <a:cs typeface="Times New Roman" panose="02020603050405020304" pitchFamily="18" charset="0"/>
              </a:rPr>
              <a:t> ”Wake </a:t>
            </a:r>
            <a:r>
              <a:rPr lang="sv-SE" dirty="0" err="1" smtClean="0">
                <a:latin typeface="Times New Roman" panose="02020603050405020304" pitchFamily="18" charset="0"/>
                <a:cs typeface="Times New Roman" panose="02020603050405020304" pitchFamily="18" charset="0"/>
              </a:rPr>
              <a:t>Me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Up</a:t>
            </a:r>
            <a:r>
              <a:rPr lang="sv-SE" dirty="0" smtClean="0">
                <a:latin typeface="Times New Roman" panose="02020603050405020304" pitchFamily="18" charset="0"/>
                <a:cs typeface="Times New Roman" panose="02020603050405020304" pitchFamily="18" charset="0"/>
              </a:rPr>
              <a:t>” parce </a:t>
            </a:r>
            <a:r>
              <a:rPr lang="sv-SE" dirty="0" err="1" smtClean="0">
                <a:latin typeface="Times New Roman" panose="02020603050405020304" pitchFamily="18" charset="0"/>
                <a:cs typeface="Times New Roman" panose="02020603050405020304" pitchFamily="18" charset="0"/>
              </a:rPr>
              <a:t>que</a:t>
            </a:r>
            <a:r>
              <a:rPr lang="sv-SE" dirty="0" smtClean="0">
                <a:latin typeface="Times New Roman" panose="02020603050405020304" pitchFamily="18" charset="0"/>
                <a:cs typeface="Times New Roman" panose="02020603050405020304" pitchFamily="18" charset="0"/>
              </a:rPr>
              <a:t> je </a:t>
            </a:r>
            <a:r>
              <a:rPr lang="sv-SE" dirty="0" err="1" smtClean="0">
                <a:latin typeface="Times New Roman" panose="02020603050405020304" pitchFamily="18" charset="0"/>
                <a:cs typeface="Times New Roman" panose="02020603050405020304" pitchFamily="18" charset="0"/>
              </a:rPr>
              <a:t>pense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que</a:t>
            </a:r>
            <a:r>
              <a:rPr lang="sv-SE" dirty="0" smtClean="0">
                <a:latin typeface="Times New Roman" panose="02020603050405020304" pitchFamily="18" charset="0"/>
                <a:cs typeface="Times New Roman" panose="02020603050405020304" pitchFamily="18" charset="0"/>
              </a:rPr>
              <a:t> le </a:t>
            </a:r>
            <a:r>
              <a:rPr lang="sv-SE" dirty="0" err="1" smtClean="0">
                <a:latin typeface="Times New Roman" panose="02020603050405020304" pitchFamily="18" charset="0"/>
                <a:cs typeface="Times New Roman" panose="02020603050405020304" pitchFamily="18" charset="0"/>
              </a:rPr>
              <a:t>texte</a:t>
            </a:r>
            <a:r>
              <a:rPr lang="sv-SE" dirty="0" smtClean="0">
                <a:latin typeface="Times New Roman" panose="02020603050405020304" pitchFamily="18" charset="0"/>
                <a:cs typeface="Times New Roman" panose="02020603050405020304" pitchFamily="18" charset="0"/>
              </a:rPr>
              <a:t> est </a:t>
            </a:r>
            <a:r>
              <a:rPr lang="sv-SE" dirty="0" err="1" smtClean="0">
                <a:latin typeface="Times New Roman" panose="02020603050405020304" pitchFamily="18" charset="0"/>
                <a:cs typeface="Times New Roman" panose="02020603050405020304" pitchFamily="18" charset="0"/>
              </a:rPr>
              <a:t>très</a:t>
            </a:r>
            <a:r>
              <a:rPr lang="sv-SE" dirty="0" smtClean="0">
                <a:latin typeface="Times New Roman" panose="02020603050405020304" pitchFamily="18" charset="0"/>
                <a:cs typeface="Times New Roman" panose="02020603050405020304" pitchFamily="18" charset="0"/>
              </a:rPr>
              <a:t> bien! </a:t>
            </a:r>
            <a:endParaRPr lang="sv-SE" dirty="0">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917" y="209197"/>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757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500" fill="hold"/>
                                        <p:tgtEl>
                                          <p:spTgt spid="2054"/>
                                        </p:tgtEl>
                                        <p:attrNameLst>
                                          <p:attrName>ppt_w</p:attrName>
                                        </p:attrNameLst>
                                      </p:cBhvr>
                                      <p:tavLst>
                                        <p:tav tm="0">
                                          <p:val>
                                            <p:fltVal val="0"/>
                                          </p:val>
                                        </p:tav>
                                        <p:tav tm="100000">
                                          <p:val>
                                            <p:strVal val="#ppt_w"/>
                                          </p:val>
                                        </p:tav>
                                      </p:tavLst>
                                    </p:anim>
                                    <p:anim calcmode="lin" valueType="num">
                                      <p:cBhvr>
                                        <p:cTn id="14" dur="500" fill="hold"/>
                                        <p:tgtEl>
                                          <p:spTgt spid="2054"/>
                                        </p:tgtEl>
                                        <p:attrNameLst>
                                          <p:attrName>ppt_h</p:attrName>
                                        </p:attrNameLst>
                                      </p:cBhvr>
                                      <p:tavLst>
                                        <p:tav tm="0">
                                          <p:val>
                                            <p:fltVal val="0"/>
                                          </p:val>
                                        </p:tav>
                                        <p:tav tm="100000">
                                          <p:val>
                                            <p:strVal val="#ppt_h"/>
                                          </p:val>
                                        </p:tav>
                                      </p:tavLst>
                                    </p:anim>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randombar(horizontal)">
                                      <p:cBhvr>
                                        <p:cTn id="2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76672" y="4077072"/>
            <a:ext cx="7200800" cy="936104"/>
          </a:xfrm>
        </p:spPr>
        <p:txBody>
          <a:bodyPr>
            <a:normAutofit/>
          </a:bodyPr>
          <a:lstStyle/>
          <a:p>
            <a:r>
              <a:rPr lang="sv-SE" sz="3600" dirty="0" smtClean="0">
                <a:latin typeface="Gabriola" panose="04040605051002020D02" pitchFamily="82" charset="0"/>
                <a:cs typeface="Times New Roman" panose="02020603050405020304" pitchFamily="18" charset="0"/>
              </a:rPr>
              <a:t>Chanson-Wake </a:t>
            </a:r>
            <a:r>
              <a:rPr lang="sv-SE" sz="3600" dirty="0" err="1" smtClean="0">
                <a:latin typeface="Gabriola" panose="04040605051002020D02" pitchFamily="82" charset="0"/>
                <a:cs typeface="Times New Roman" panose="02020603050405020304" pitchFamily="18" charset="0"/>
              </a:rPr>
              <a:t>Me</a:t>
            </a:r>
            <a:r>
              <a:rPr lang="sv-SE" sz="3600" dirty="0" smtClean="0">
                <a:latin typeface="Gabriola" panose="04040605051002020D02" pitchFamily="82" charset="0"/>
                <a:cs typeface="Times New Roman" panose="02020603050405020304" pitchFamily="18" charset="0"/>
              </a:rPr>
              <a:t> </a:t>
            </a:r>
            <a:r>
              <a:rPr lang="sv-SE" sz="3600" dirty="0" err="1" smtClean="0">
                <a:latin typeface="Gabriola" panose="04040605051002020D02" pitchFamily="82" charset="0"/>
                <a:cs typeface="Times New Roman" panose="02020603050405020304" pitchFamily="18" charset="0"/>
              </a:rPr>
              <a:t>Up</a:t>
            </a:r>
            <a:endParaRPr lang="sv-SE" sz="3600" dirty="0">
              <a:latin typeface="Gabriola" panose="04040605051002020D02" pitchFamily="82" charset="0"/>
              <a:cs typeface="Times New Roman" panose="02020603050405020304" pitchFamily="18" charset="0"/>
            </a:endParaRPr>
          </a:p>
        </p:txBody>
      </p:sp>
      <p:sp>
        <p:nvSpPr>
          <p:cNvPr id="3" name="Platshållare för innehåll 2"/>
          <p:cNvSpPr>
            <a:spLocks noGrp="1"/>
          </p:cNvSpPr>
          <p:nvPr>
            <p:ph idx="1"/>
          </p:nvPr>
        </p:nvSpPr>
        <p:spPr>
          <a:xfrm>
            <a:off x="3995936" y="3284984"/>
            <a:ext cx="4978896" cy="4525963"/>
          </a:xfrm>
        </p:spPr>
        <p:txBody>
          <a:bodyPr>
            <a:normAutofit/>
          </a:bodyPr>
          <a:lstStyle/>
          <a:p>
            <a:pPr marL="0" indent="0">
              <a:buNone/>
            </a:pPr>
            <a:r>
              <a:rPr lang="en-US" sz="26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Parce</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peut-être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a:t>
            </a:r>
            <a:r>
              <a:rPr lang="en-US" sz="1800" dirty="0">
                <a:latin typeface="Times New Roman" panose="02020603050405020304" pitchFamily="18" charset="0"/>
                <a:cs typeface="Times New Roman" panose="02020603050405020304" pitchFamily="18" charset="0"/>
              </a:rPr>
              <a:t> amiable, et </a:t>
            </a:r>
            <a:r>
              <a:rPr lang="en-US" sz="1800" dirty="0" err="1">
                <a:latin typeface="Times New Roman" panose="02020603050405020304" pitchFamily="18" charset="0"/>
                <a:cs typeface="Times New Roman" panose="02020603050405020304" pitchFamily="18" charset="0"/>
              </a:rPr>
              <a:t>peut-être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flocon</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neige</a:t>
            </a:r>
            <a:r>
              <a:rPr lang="en-US" sz="1800" dirty="0">
                <a:latin typeface="Times New Roman" panose="02020603050405020304" pitchFamily="18" charset="0"/>
                <a:cs typeface="Times New Roman" panose="02020603050405020304" pitchFamily="18" charset="0"/>
              </a:rPr>
              <a:t> et </a:t>
            </a:r>
            <a:r>
              <a:rPr lang="en-US" sz="1800" dirty="0" err="1">
                <a:latin typeface="Times New Roman" panose="02020603050405020304" pitchFamily="18" charset="0"/>
                <a:cs typeface="Times New Roman" panose="02020603050405020304" pitchFamily="18" charset="0"/>
              </a:rPr>
              <a:t>vos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yeux</a:t>
            </a:r>
            <a:r>
              <a:rPr lang="en-US" sz="1800" dirty="0">
                <a:latin typeface="Times New Roman" panose="02020603050405020304" pitchFamily="18" charset="0"/>
                <a:cs typeface="Times New Roman" panose="02020603050405020304" pitchFamily="18" charset="0"/>
              </a:rPr>
              <a:t> se </a:t>
            </a:r>
            <a:r>
              <a:rPr lang="en-US" sz="1800" dirty="0" err="1">
                <a:latin typeface="Times New Roman" panose="02020603050405020304" pitchFamily="18" charset="0"/>
                <a:cs typeface="Times New Roman" panose="02020603050405020304" pitchFamily="18" charset="0"/>
              </a:rPr>
              <a:t>tournent</a:t>
            </a:r>
            <a:r>
              <a:rPr lang="en-US" sz="1800" dirty="0">
                <a:latin typeface="Times New Roman" panose="02020603050405020304" pitchFamily="18" charset="0"/>
                <a:cs typeface="Times New Roman" panose="02020603050405020304" pitchFamily="18" charset="0"/>
              </a:rPr>
              <a:t> du </a:t>
            </a:r>
            <a:r>
              <a:rPr lang="en-US" sz="1800" dirty="0" err="1">
                <a:latin typeface="Times New Roman" panose="02020603050405020304" pitchFamily="18" charset="0"/>
                <a:cs typeface="Times New Roman" panose="02020603050405020304" pitchFamily="18" charset="0"/>
              </a:rPr>
              <a:t>vert</a:t>
            </a:r>
            <a:r>
              <a:rPr lang="en-US" sz="1800" dirty="0">
                <a:latin typeface="Times New Roman" panose="02020603050405020304" pitchFamily="18" charset="0"/>
                <a:cs typeface="Times New Roman" panose="02020603050405020304" pitchFamily="18" charset="0"/>
              </a:rPr>
              <a:t> au </a:t>
            </a:r>
            <a:r>
              <a:rPr lang="en-US" sz="1800" dirty="0" err="1">
                <a:latin typeface="Times New Roman" panose="02020603050405020304" pitchFamily="18" charset="0"/>
                <a:cs typeface="Times New Roman" panose="02020603050405020304" pitchFamily="18" charset="0"/>
              </a:rPr>
              <a:t>gris</a:t>
            </a:r>
            <a:r>
              <a:rPr lang="en-US" sz="1800" dirty="0">
                <a:latin typeface="Times New Roman" panose="02020603050405020304" pitchFamily="18" charset="0"/>
                <a:cs typeface="Times New Roman" panose="02020603050405020304" pitchFamily="18" charset="0"/>
              </a:rPr>
              <a:t>, en hiver je </a:t>
            </a:r>
            <a:r>
              <a:rPr lang="en-US" sz="1800" dirty="0" err="1">
                <a:latin typeface="Times New Roman" panose="02020603050405020304" pitchFamily="18" charset="0"/>
                <a:cs typeface="Times New Roman" panose="02020603050405020304" pitchFamily="18" charset="0"/>
              </a:rPr>
              <a:t>vais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tenir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dans</a:t>
            </a:r>
            <a:r>
              <a:rPr lang="en-US" sz="1800" dirty="0">
                <a:latin typeface="Times New Roman" panose="02020603050405020304" pitchFamily="18" charset="0"/>
                <a:cs typeface="Times New Roman" panose="02020603050405020304" pitchFamily="18" charset="0"/>
              </a:rPr>
              <a:t> un </a:t>
            </a:r>
            <a:r>
              <a:rPr lang="en-US" sz="1800" dirty="0" err="1">
                <a:latin typeface="Times New Roman" panose="02020603050405020304" pitchFamily="18" charset="0"/>
                <a:cs typeface="Times New Roman" panose="02020603050405020304" pitchFamily="18" charset="0"/>
              </a:rPr>
              <a:t>endroit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froid</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Et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ne </a:t>
            </a:r>
            <a:r>
              <a:rPr lang="en-US" sz="1800" dirty="0" err="1">
                <a:latin typeface="Times New Roman" panose="02020603050405020304" pitchFamily="18" charset="0"/>
                <a:cs typeface="Times New Roman" panose="02020603050405020304" pitchFamily="18" charset="0"/>
              </a:rPr>
              <a:t>devriez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jamais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couper</a:t>
            </a:r>
            <a:r>
              <a:rPr lang="en-US" sz="1800" dirty="0">
                <a:latin typeface="Times New Roman" panose="02020603050405020304" pitchFamily="18" charset="0"/>
                <a:cs typeface="Times New Roman" panose="02020603050405020304" pitchFamily="18" charset="0"/>
              </a:rPr>
              <a:t> les </a:t>
            </a:r>
            <a:r>
              <a:rPr lang="en-US" sz="1800" dirty="0" err="1">
                <a:latin typeface="Times New Roman" panose="02020603050405020304" pitchFamily="18" charset="0"/>
                <a:cs typeface="Times New Roman" panose="02020603050405020304" pitchFamily="18" charset="0"/>
              </a:rPr>
              <a:t>cheveux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j'aime</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façon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dont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feuilletez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votre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épaule</a:t>
            </a:r>
            <a:r>
              <a:rPr lang="en-US" sz="1800" dirty="0">
                <a:latin typeface="Times New Roman" panose="02020603050405020304" pitchFamily="18" charset="0"/>
                <a:cs typeface="Times New Roman" panose="02020603050405020304" pitchFamily="18" charset="0"/>
              </a:rPr>
              <a:t>. Et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ne </a:t>
            </a:r>
            <a:r>
              <a:rPr lang="en-US" sz="1800" dirty="0" err="1">
                <a:latin typeface="Times New Roman" panose="02020603050405020304" pitchFamily="18" charset="0"/>
                <a:cs typeface="Times New Roman" panose="02020603050405020304" pitchFamily="18" charset="0"/>
              </a:rPr>
              <a:t>saurez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jamais</a:t>
            </a:r>
            <a:r>
              <a:rPr lang="en-US" sz="1800" dirty="0">
                <a:latin typeface="Times New Roman" panose="02020603050405020304" pitchFamily="18" charset="0"/>
                <a:cs typeface="Times New Roman" panose="02020603050405020304" pitchFamily="18" charset="0"/>
              </a:rPr>
              <a:t>, à </a:t>
            </a:r>
            <a:r>
              <a:rPr lang="en-US" sz="1800" dirty="0" err="1">
                <a:latin typeface="Times New Roman" panose="02020603050405020304" pitchFamily="18" charset="0"/>
                <a:cs typeface="Times New Roman" panose="02020603050405020304" pitchFamily="18" charset="0"/>
              </a:rPr>
              <a:t>quel</a:t>
            </a:r>
            <a:r>
              <a:rPr lang="en-US" sz="1800" dirty="0">
                <a:latin typeface="Times New Roman" panose="02020603050405020304" pitchFamily="18" charset="0"/>
                <a:cs typeface="Times New Roman" panose="02020603050405020304" pitchFamily="18" charset="0"/>
              </a:rPr>
              <a:t> point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êtes</a:t>
            </a:r>
            <a:r>
              <a:rPr lang="en-US" sz="1800" dirty="0">
                <a:latin typeface="Times New Roman" panose="02020603050405020304" pitchFamily="18" charset="0"/>
                <a:cs typeface="Times New Roman" panose="02020603050405020304" pitchFamily="18" charset="0"/>
              </a:rPr>
              <a:t> belle pour </a:t>
            </a:r>
            <a:r>
              <a:rPr lang="en-US" sz="1800" dirty="0" err="1">
                <a:latin typeface="Times New Roman" panose="02020603050405020304" pitchFamily="18" charset="0"/>
                <a:cs typeface="Times New Roman" panose="02020603050405020304" pitchFamily="18" charset="0"/>
              </a:rPr>
              <a:t>moi,mais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peut-être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que</a:t>
            </a:r>
            <a:r>
              <a:rPr lang="en-US" sz="1800" dirty="0">
                <a:latin typeface="Times New Roman" panose="02020603050405020304" pitchFamily="18" charset="0"/>
                <a:cs typeface="Times New Roman" panose="02020603050405020304" pitchFamily="18" charset="0"/>
              </a:rPr>
              <a:t> je </a:t>
            </a:r>
            <a:r>
              <a:rPr lang="en-US" sz="1800" dirty="0" err="1">
                <a:latin typeface="Times New Roman" panose="02020603050405020304" pitchFamily="18" charset="0"/>
                <a:cs typeface="Times New Roman" panose="02020603050405020304" pitchFamily="18" charset="0"/>
              </a:rPr>
              <a:t>suis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juste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l'amour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vous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réveillez</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moi</a:t>
            </a:r>
            <a:r>
              <a:rPr lang="en-US" sz="1800"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p:txBody>
      </p:sp>
      <p:sp>
        <p:nvSpPr>
          <p:cNvPr id="4" name="Rektangel 3"/>
          <p:cNvSpPr/>
          <p:nvPr/>
        </p:nvSpPr>
        <p:spPr>
          <a:xfrm>
            <a:off x="167974" y="476672"/>
            <a:ext cx="4572000" cy="3139321"/>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“Cause </a:t>
            </a:r>
            <a:r>
              <a:rPr lang="en-US" dirty="0">
                <a:latin typeface="Times New Roman" panose="02020603050405020304" pitchFamily="18" charset="0"/>
                <a:cs typeface="Times New Roman" panose="02020603050405020304" pitchFamily="18" charset="0"/>
              </a:rPr>
              <a:t>maybe you're loveable,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maybe you're my snowflake,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your eyes turn from green to grey,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winter I'll hold you in a cold place.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you should never cut your hair,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'cause I love the way you flick it off your shoulder,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you will never know, just how beautiful you are to me,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but maybe I'm just in love when you wake me </a:t>
            </a:r>
            <a:r>
              <a:rPr lang="en-US" dirty="0" smtClean="0">
                <a:latin typeface="Times New Roman" panose="02020603050405020304" pitchFamily="18" charset="0"/>
                <a:cs typeface="Times New Roman" panose="02020603050405020304" pitchFamily="18" charset="0"/>
              </a:rPr>
              <a:t>up”</a:t>
            </a:r>
            <a:endParaRPr lang="sv-SE"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8640"/>
            <a:ext cx="1926953" cy="2895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99738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332656"/>
            <a:ext cx="5626968" cy="1143000"/>
          </a:xfrm>
        </p:spPr>
        <p:txBody>
          <a:bodyPr>
            <a:normAutofit/>
          </a:bodyPr>
          <a:lstStyle/>
          <a:p>
            <a:r>
              <a:rPr lang="sv-SE" sz="4000" dirty="0" err="1" smtClean="0">
                <a:latin typeface="Gabriola" panose="04040605051002020D02" pitchFamily="82" charset="0"/>
                <a:cs typeface="Times New Roman" panose="02020603050405020304" pitchFamily="18" charset="0"/>
              </a:rPr>
              <a:t>Données</a:t>
            </a:r>
            <a:endParaRPr lang="sv-SE" sz="4000" dirty="0">
              <a:latin typeface="Gabriola" panose="04040605051002020D02" pitchFamily="82" charset="0"/>
              <a:cs typeface="Times New Roman" panose="02020603050405020304" pitchFamily="18" charset="0"/>
            </a:endParaRPr>
          </a:p>
        </p:txBody>
      </p:sp>
      <p:sp>
        <p:nvSpPr>
          <p:cNvPr id="3" name="Platshållare för innehåll 2"/>
          <p:cNvSpPr>
            <a:spLocks noGrp="1"/>
          </p:cNvSpPr>
          <p:nvPr>
            <p:ph idx="1"/>
          </p:nvPr>
        </p:nvSpPr>
        <p:spPr/>
        <p:txBody>
          <a:bodyPr>
            <a:normAutofit/>
          </a:bodyPr>
          <a:lstStyle/>
          <a:p>
            <a:r>
              <a:rPr lang="sv-SE" sz="2000" dirty="0" smtClean="0">
                <a:latin typeface="Times New Roman" panose="02020603050405020304" pitchFamily="18" charset="0"/>
                <a:cs typeface="Times New Roman" panose="02020603050405020304" pitchFamily="18" charset="0"/>
              </a:rPr>
              <a:t>Il est </a:t>
            </a:r>
            <a:r>
              <a:rPr lang="sv-SE" sz="2000" dirty="0" err="1" smtClean="0">
                <a:latin typeface="Times New Roman" panose="02020603050405020304" pitchFamily="18" charset="0"/>
                <a:cs typeface="Times New Roman" panose="02020603050405020304" pitchFamily="18" charset="0"/>
              </a:rPr>
              <a:t>né</a:t>
            </a:r>
            <a:r>
              <a:rPr lang="sv-SE" sz="2000" dirty="0" smtClean="0">
                <a:latin typeface="Times New Roman" panose="02020603050405020304" pitchFamily="18" charset="0"/>
                <a:cs typeface="Times New Roman" panose="02020603050405020304" pitchFamily="18" charset="0"/>
              </a:rPr>
              <a:t> en 1991 à Halifax dans Grande </a:t>
            </a:r>
            <a:r>
              <a:rPr lang="sv-SE" sz="2000" dirty="0" err="1" smtClean="0">
                <a:latin typeface="Times New Roman" panose="02020603050405020304" pitchFamily="18" charset="0"/>
                <a:cs typeface="Times New Roman" panose="02020603050405020304" pitchFamily="18" charset="0"/>
              </a:rPr>
              <a:t>Bretange</a:t>
            </a:r>
            <a:r>
              <a:rPr lang="sv-SE" sz="2000" dirty="0" smtClean="0">
                <a:latin typeface="Times New Roman" panose="02020603050405020304" pitchFamily="18" charset="0"/>
                <a:cs typeface="Times New Roman" panose="02020603050405020304" pitchFamily="18" charset="0"/>
              </a:rPr>
              <a:t>.</a:t>
            </a:r>
          </a:p>
          <a:p>
            <a:pPr marL="0" indent="0">
              <a:buNone/>
            </a:pPr>
            <a:endParaRPr lang="sv-SE"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Il a écrit des chansons « </a:t>
            </a:r>
            <a:r>
              <a:rPr lang="fr-FR" sz="2000" dirty="0" err="1" smtClean="0">
                <a:latin typeface="Times New Roman" panose="02020603050405020304" pitchFamily="18" charset="0"/>
                <a:cs typeface="Times New Roman" panose="02020603050405020304" pitchFamily="18" charset="0"/>
              </a:rPr>
              <a:t>Little</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things</a:t>
            </a:r>
            <a:r>
              <a:rPr lang="fr-FR" sz="2000" dirty="0" smtClean="0">
                <a:latin typeface="Times New Roman" panose="02020603050405020304" pitchFamily="18" charset="0"/>
                <a:cs typeface="Times New Roman" panose="02020603050405020304" pitchFamily="18" charset="0"/>
              </a:rPr>
              <a:t> » et                                                                                 « Over </a:t>
            </a:r>
            <a:r>
              <a:rPr lang="fr-FR" sz="2000" dirty="0" err="1" smtClean="0">
                <a:latin typeface="Times New Roman" panose="02020603050405020304" pitchFamily="18" charset="0"/>
                <a:cs typeface="Times New Roman" panose="02020603050405020304" pitchFamily="18" charset="0"/>
              </a:rPr>
              <a:t>again</a:t>
            </a:r>
            <a:r>
              <a:rPr lang="fr-FR" sz="2000" dirty="0" smtClean="0">
                <a:latin typeface="Times New Roman" panose="02020603050405020304" pitchFamily="18" charset="0"/>
                <a:cs typeface="Times New Roman" panose="02020603050405020304" pitchFamily="18" charset="0"/>
              </a:rPr>
              <a:t> » à </a:t>
            </a:r>
            <a:r>
              <a:rPr lang="fr-FR" sz="2000" dirty="0" err="1" smtClean="0">
                <a:latin typeface="Times New Roman" panose="02020603050405020304" pitchFamily="18" charset="0"/>
                <a:cs typeface="Times New Roman" panose="02020603050405020304" pitchFamily="18" charset="0"/>
              </a:rPr>
              <a:t>bandett</a:t>
            </a:r>
            <a:r>
              <a:rPr lang="fr-FR" sz="2000" dirty="0" smtClean="0">
                <a:latin typeface="Times New Roman" panose="02020603050405020304" pitchFamily="18" charset="0"/>
                <a:cs typeface="Times New Roman" panose="02020603050405020304" pitchFamily="18" charset="0"/>
              </a:rPr>
              <a:t> One Direction. ‘</a:t>
            </a:r>
          </a:p>
          <a:p>
            <a:pPr marL="0" indent="0">
              <a:buNone/>
            </a:pPr>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 Il est un chanteur et compositeur.</a:t>
            </a:r>
          </a:p>
          <a:p>
            <a:endParaRPr lang="sv-SE"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Il a commencé à jouer de la guitare à un très jeune âge et a commencé dans la chorale de l'église quand il avait quatre ans.</a:t>
            </a:r>
          </a:p>
          <a:p>
            <a:r>
              <a:rPr lang="fr-FR" sz="2000" dirty="0">
                <a:latin typeface="Times New Roman" panose="02020603050405020304" pitchFamily="18" charset="0"/>
                <a:cs typeface="Times New Roman" panose="02020603050405020304" pitchFamily="18" charset="0"/>
              </a:rPr>
              <a:t>G</a:t>
            </a:r>
            <a:r>
              <a:rPr lang="fr-FR" sz="2000" dirty="0" smtClean="0">
                <a:latin typeface="Times New Roman" panose="02020603050405020304" pitchFamily="18" charset="0"/>
                <a:cs typeface="Times New Roman" panose="02020603050405020304" pitchFamily="18" charset="0"/>
              </a:rPr>
              <a:t>enres dans sa musique est pop, acoustique et folklorique.</a:t>
            </a:r>
          </a:p>
          <a:p>
            <a:endParaRPr lang="sv-SE" sz="2000" dirty="0" smtClean="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6672"/>
            <a:ext cx="1743075" cy="2620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765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8229600" cy="1143000"/>
          </a:xfrm>
        </p:spPr>
        <p:txBody>
          <a:bodyPr/>
          <a:lstStyle/>
          <a:p>
            <a:endParaRPr lang="sv-SE" dirty="0"/>
          </a:p>
        </p:txBody>
      </p:sp>
      <p:sp>
        <p:nvSpPr>
          <p:cNvPr id="3" name="Platshållare för innehåll 2"/>
          <p:cNvSpPr>
            <a:spLocks noGrp="1"/>
          </p:cNvSpPr>
          <p:nvPr>
            <p:ph idx="1"/>
          </p:nvPr>
        </p:nvSpPr>
        <p:spPr/>
        <p:txBody>
          <a:bodyPr/>
          <a:lstStyle/>
          <a:p>
            <a:pPr marL="0" indent="0">
              <a:buNone/>
            </a:pPr>
            <a:r>
              <a:rPr lang="fr-FR" sz="2400" dirty="0" smtClean="0">
                <a:latin typeface="Times New Roman" panose="02020603050405020304" pitchFamily="18" charset="0"/>
                <a:cs typeface="Times New Roman" panose="02020603050405020304" pitchFamily="18" charset="0"/>
              </a:rPr>
              <a:t>Ed </a:t>
            </a:r>
            <a:r>
              <a:rPr lang="fr-FR" sz="2400" dirty="0" err="1">
                <a:latin typeface="Times New Roman" panose="02020603050405020304" pitchFamily="18" charset="0"/>
                <a:cs typeface="Times New Roman" panose="02020603050405020304" pitchFamily="18" charset="0"/>
              </a:rPr>
              <a:t>Sheeran</a:t>
            </a:r>
            <a:r>
              <a:rPr lang="fr-FR" sz="2400" dirty="0">
                <a:latin typeface="Times New Roman" panose="02020603050405020304" pitchFamily="18" charset="0"/>
                <a:cs typeface="Times New Roman" panose="02020603050405020304" pitchFamily="18" charset="0"/>
              </a:rPr>
              <a:t> est apparu dans l'un des son de </a:t>
            </a:r>
            <a:r>
              <a:rPr lang="fr-FR" sz="2400" dirty="0" err="1">
                <a:latin typeface="Times New Roman" panose="02020603050405020304" pitchFamily="18" charset="0"/>
                <a:cs typeface="Times New Roman" panose="02020603050405020304" pitchFamily="18" charset="0"/>
              </a:rPr>
              <a:t>Lupe</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Fiasco, la chanson s´appelle « Old </a:t>
            </a:r>
            <a:r>
              <a:rPr lang="fr-FR" sz="2400" dirty="0" err="1" smtClean="0">
                <a:latin typeface="Times New Roman" panose="02020603050405020304" pitchFamily="18" charset="0"/>
                <a:cs typeface="Times New Roman" panose="02020603050405020304" pitchFamily="18" charset="0"/>
              </a:rPr>
              <a:t>school</a:t>
            </a:r>
            <a:r>
              <a:rPr lang="fr-FR" sz="2400" dirty="0" smtClean="0">
                <a:latin typeface="Times New Roman" panose="02020603050405020304" pitchFamily="18" charset="0"/>
                <a:cs typeface="Times New Roman" panose="02020603050405020304" pitchFamily="18" charset="0"/>
              </a:rPr>
              <a:t> love »</a:t>
            </a:r>
            <a:r>
              <a:rPr lang="fr-FR" dirty="0" smtClean="0"/>
              <a:t>. </a:t>
            </a:r>
            <a:r>
              <a:rPr lang="fr-FR" sz="2400" dirty="0" smtClean="0">
                <a:latin typeface="Times New Roman" panose="02020603050405020304" pitchFamily="18" charset="0"/>
                <a:cs typeface="Times New Roman" panose="02020603050405020304" pitchFamily="18" charset="0"/>
              </a:rPr>
              <a:t>La chanson est super!</a:t>
            </a:r>
            <a:endParaRPr lang="fr-FR" sz="2400" dirty="0">
              <a:latin typeface="Times New Roman" panose="02020603050405020304" pitchFamily="18" charset="0"/>
              <a:cs typeface="Times New Roman" panose="02020603050405020304" pitchFamily="18" charset="0"/>
            </a:endParaRPr>
          </a:p>
          <a:p>
            <a:pPr marL="0" indent="0">
              <a:buNone/>
            </a:pPr>
            <a:endParaRPr lang="sv-SE" dirty="0"/>
          </a:p>
        </p:txBody>
      </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191481"/>
            <a:ext cx="423548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477" y="3624099"/>
            <a:ext cx="2348907" cy="2348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94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800" dirty="0" smtClean="0">
                <a:latin typeface="Gabriola" panose="04040605051002020D02" pitchFamily="82" charset="0"/>
              </a:rPr>
              <a:t>Mon opinion</a:t>
            </a:r>
            <a:endParaRPr lang="sv-SE" sz="4800" dirty="0">
              <a:latin typeface="Gabriola" panose="04040605051002020D02" pitchFamily="82" charset="0"/>
            </a:endParaRPr>
          </a:p>
        </p:txBody>
      </p:sp>
      <p:sp>
        <p:nvSpPr>
          <p:cNvPr id="3" name="Platshållare för innehåll 2"/>
          <p:cNvSpPr>
            <a:spLocks noGrp="1"/>
          </p:cNvSpPr>
          <p:nvPr>
            <p:ph idx="1"/>
          </p:nvPr>
        </p:nvSpPr>
        <p:spPr/>
        <p:txBody>
          <a:bodyPr/>
          <a:lstStyle/>
          <a:p>
            <a:pPr marL="0" indent="0">
              <a:buNone/>
            </a:pPr>
            <a:r>
              <a:rPr lang="fr-FR" dirty="0" smtClean="0">
                <a:latin typeface="Times New Roman" panose="02020603050405020304" pitchFamily="18" charset="0"/>
                <a:cs typeface="Times New Roman" panose="02020603050405020304" pitchFamily="18" charset="0"/>
              </a:rPr>
              <a:t>Je pense que Ed </a:t>
            </a:r>
            <a:r>
              <a:rPr lang="fr-FR" dirty="0" err="1" smtClean="0">
                <a:latin typeface="Times New Roman" panose="02020603050405020304" pitchFamily="18" charset="0"/>
                <a:cs typeface="Times New Roman" panose="02020603050405020304" pitchFamily="18" charset="0"/>
              </a:rPr>
              <a:t>Sheeran</a:t>
            </a:r>
            <a:r>
              <a:rPr lang="fr-FR" dirty="0" smtClean="0">
                <a:latin typeface="Times New Roman" panose="02020603050405020304" pitchFamily="18" charset="0"/>
                <a:cs typeface="Times New Roman" panose="02020603050405020304" pitchFamily="18" charset="0"/>
              </a:rPr>
              <a:t> est un grand artiste! Toutes ses chansons sont très belles, en particulier les paroles. Il décrit très bien les choses dans les chansons et les paroles sont émotionnelles. Il est très gentil avec ses fans aussi. Il est mes artistes préférés, et ma chanson préférée est « Wake Me Up ».</a:t>
            </a:r>
            <a:endParaRPr lang="sv-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80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Gabriola" panose="04040605051002020D02" pitchFamily="82" charset="0"/>
                <a:cs typeface="Times New Roman" panose="02020603050405020304" pitchFamily="18" charset="0"/>
              </a:rPr>
              <a:t>Fini! Au revoir!</a:t>
            </a:r>
            <a:endParaRPr lang="sv-SE" dirty="0">
              <a:latin typeface="Gabriola" panose="04040605051002020D02" pitchFamily="82" charset="0"/>
              <a:cs typeface="Times New Roman" panose="020206030504050203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475252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5508104" y="1641175"/>
            <a:ext cx="3096344" cy="400110"/>
          </a:xfrm>
          <a:prstGeom prst="rect">
            <a:avLst/>
          </a:prstGeom>
          <a:noFill/>
        </p:spPr>
        <p:txBody>
          <a:bodyPr wrap="square" rtlCol="0">
            <a:spAutoFit/>
          </a:bodyPr>
          <a:lstStyle/>
          <a:p>
            <a:r>
              <a:rPr lang="sv-SE" sz="2000" dirty="0" smtClean="0">
                <a:latin typeface="Times New Roman" panose="02020603050405020304" pitchFamily="18" charset="0"/>
                <a:cs typeface="Times New Roman" panose="02020603050405020304" pitchFamily="18" charset="0"/>
              </a:rPr>
              <a:t>Fair par: Amanda </a:t>
            </a:r>
            <a:r>
              <a:rPr lang="sv-SE" sz="2000" dirty="0" err="1" smtClean="0">
                <a:latin typeface="Times New Roman" panose="02020603050405020304" pitchFamily="18" charset="0"/>
                <a:cs typeface="Times New Roman" panose="02020603050405020304" pitchFamily="18" charset="0"/>
              </a:rPr>
              <a:t>Gåhlin</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105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239</Words>
  <Application>Microsoft Office PowerPoint</Application>
  <PresentationFormat>Bildspel på skärmen (4:3)</PresentationFormat>
  <Paragraphs>31</Paragraphs>
  <Slides>7</Slides>
  <Notes>1</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Ed Sheeran</vt:lpstr>
      <vt:lpstr>Son chansons cèlébres</vt:lpstr>
      <vt:lpstr>Chanson-Wake Me Up</vt:lpstr>
      <vt:lpstr>Données</vt:lpstr>
      <vt:lpstr>PowerPoint-presentation</vt:lpstr>
      <vt:lpstr>Mon opinion</vt:lpstr>
      <vt:lpstr>Fini! Au revoir!</vt:lpstr>
    </vt:vector>
  </TitlesOfParts>
  <Company>Sigtuna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Sheeran</dc:title>
  <dc:creator>Amanda Gåhlin</dc:creator>
  <cp:lastModifiedBy>Birgitta Tillgren</cp:lastModifiedBy>
  <cp:revision>20</cp:revision>
  <dcterms:created xsi:type="dcterms:W3CDTF">2013-12-09T17:53:59Z</dcterms:created>
  <dcterms:modified xsi:type="dcterms:W3CDTF">2014-01-08T09:44:28Z</dcterms:modified>
</cp:coreProperties>
</file>