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E9F9B-7B4D-47EE-97B4-79CAEA02C3E1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C645-C693-43B3-84CE-7D8AF0AB9B5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5330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1C645-C693-43B3-84CE-7D8AF0AB9B5A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8315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631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1729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048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946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700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7632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470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4908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2861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0633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5830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BB724-12E8-41B4-8F63-A49C5538BDFC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1D66-F833-461C-86DD-D66BA23F23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70130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588" y="840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Palatino Linotype" pitchFamily="18" charset="0"/>
              </a:rPr>
              <a:t>La vie de </a:t>
            </a:r>
            <a:r>
              <a:rPr lang="sv-SE" dirty="0" err="1" smtClean="0">
                <a:latin typeface="Palatino Linotype" pitchFamily="18" charset="0"/>
              </a:rPr>
              <a:t>Miley</a:t>
            </a:r>
            <a:r>
              <a:rPr lang="sv-SE" dirty="0" smtClean="0">
                <a:latin typeface="Palatino Linotype" pitchFamily="18" charset="0"/>
              </a:rPr>
              <a:t> Cyrus</a:t>
            </a:r>
            <a:endParaRPr lang="sv-SE" dirty="0">
              <a:latin typeface="Palatino Linotype" pitchFamily="18" charset="0"/>
            </a:endParaRP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196752"/>
            <a:ext cx="3815149" cy="5256584"/>
          </a:xfrm>
        </p:spPr>
      </p:pic>
    </p:spTree>
    <p:extLst>
      <p:ext uri="{BB962C8B-B14F-4D97-AF65-F5344CB8AC3E}">
        <p14:creationId xmlns:p14="http://schemas.microsoft.com/office/powerpoint/2010/main" xmlns="" val="5400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56792" y="5877272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latin typeface="Palatino Linotype" pitchFamily="18" charset="0"/>
              </a:rPr>
              <a:t>Miley</a:t>
            </a:r>
            <a:r>
              <a:rPr lang="fr-FR" dirty="0" smtClean="0">
                <a:latin typeface="Palatino Linotype" pitchFamily="18" charset="0"/>
              </a:rPr>
              <a:t> Ray Cyrus est né le 23 Novembre 1992 à Nashville. Son père, Billy Ray Cyrus est un chanteur de country et  en acteur célèbre.</a:t>
            </a:r>
            <a:r>
              <a:rPr lang="sv-SE" dirty="0" smtClean="0">
                <a:latin typeface="Palatino Linotype" pitchFamily="18" charset="0"/>
              </a:rPr>
              <a:t/>
            </a:r>
            <a:br>
              <a:rPr lang="sv-SE" dirty="0" smtClean="0">
                <a:latin typeface="Palatino Linotype" pitchFamily="18" charset="0"/>
              </a:rPr>
            </a:b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2051720" y="465313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Palatino Linotype" pitchFamily="18" charset="0"/>
                <a:cs typeface="MoolBoran" pitchFamily="34" charset="0"/>
              </a:rPr>
              <a:t>La </a:t>
            </a:r>
            <a:r>
              <a:rPr lang="sv-SE" sz="2800" smtClean="0">
                <a:latin typeface="Palatino Linotype" pitchFamily="18" charset="0"/>
                <a:cs typeface="MoolBoran" pitchFamily="34" charset="0"/>
              </a:rPr>
              <a:t>famille</a:t>
            </a:r>
            <a:r>
              <a:rPr lang="sv-SE" sz="2800" dirty="0" smtClean="0">
                <a:latin typeface="Palatino Linotype" pitchFamily="18" charset="0"/>
                <a:cs typeface="MoolBoran" pitchFamily="34" charset="0"/>
              </a:rPr>
              <a:t> de </a:t>
            </a:r>
            <a:r>
              <a:rPr lang="sv-SE" sz="2800" dirty="0" err="1" smtClean="0">
                <a:latin typeface="Palatino Linotype" pitchFamily="18" charset="0"/>
                <a:cs typeface="MoolBoran" pitchFamily="34" charset="0"/>
              </a:rPr>
              <a:t>Miley</a:t>
            </a:r>
            <a:endParaRPr lang="sv-SE" dirty="0">
              <a:latin typeface="MoolBoran" pitchFamily="34" charset="0"/>
              <a:cs typeface="MoolBoran" pitchFamily="34" charset="0"/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7" r="58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8467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sv-SE" dirty="0" err="1" smtClean="0">
                <a:latin typeface="Palatino Linotype" panose="02040502050505030304" pitchFamily="18" charset="0"/>
              </a:rPr>
              <a:t>Miley</a:t>
            </a:r>
            <a:r>
              <a:rPr lang="sv-SE" dirty="0" smtClean="0">
                <a:latin typeface="Palatino Linotype" panose="02040502050505030304" pitchFamily="18" charset="0"/>
              </a:rPr>
              <a:t> a </a:t>
            </a:r>
            <a:r>
              <a:rPr lang="sv-SE" dirty="0" err="1" smtClean="0">
                <a:latin typeface="Palatino Linotype" panose="02040502050505030304" pitchFamily="18" charset="0"/>
              </a:rPr>
              <a:t>six</a:t>
            </a:r>
            <a:r>
              <a:rPr lang="sv-SE" dirty="0" smtClean="0">
                <a:latin typeface="Palatino Linotype" panose="02040502050505030304" pitchFamily="18" charset="0"/>
              </a:rPr>
              <a:t> </a:t>
            </a:r>
            <a:r>
              <a:rPr lang="sv-SE" dirty="0" err="1" smtClean="0">
                <a:latin typeface="Palatino Linotype" panose="02040502050505030304" pitchFamily="18" charset="0"/>
              </a:rPr>
              <a:t>fréres</a:t>
            </a:r>
            <a:r>
              <a:rPr lang="sv-SE" dirty="0" smtClean="0">
                <a:latin typeface="Palatino Linotype" panose="02040502050505030304" pitchFamily="18" charset="0"/>
              </a:rPr>
              <a:t> et </a:t>
            </a:r>
            <a:r>
              <a:rPr lang="sv-SE" dirty="0" err="1" smtClean="0">
                <a:latin typeface="Palatino Linotype" panose="02040502050505030304" pitchFamily="18" charset="0"/>
              </a:rPr>
              <a:t>soeurs</a:t>
            </a:r>
            <a:r>
              <a:rPr lang="sv-SE" dirty="0" smtClean="0">
                <a:latin typeface="Palatino Linotype" panose="02040502050505030304" pitchFamily="18" charset="0"/>
              </a:rPr>
              <a:t>. </a:t>
            </a:r>
            <a:r>
              <a:rPr lang="sv-SE" dirty="0" err="1">
                <a:latin typeface="Palatino Linotype" panose="02040502050505030304" pitchFamily="18" charset="0"/>
              </a:rPr>
              <a:t>Quatre</a:t>
            </a:r>
            <a:r>
              <a:rPr lang="sv-SE" dirty="0">
                <a:latin typeface="Palatino Linotype" panose="02040502050505030304" pitchFamily="18" charset="0"/>
              </a:rPr>
              <a:t> </a:t>
            </a:r>
            <a:r>
              <a:rPr lang="sv-SE" dirty="0" err="1">
                <a:latin typeface="Palatino Linotype" panose="02040502050505030304" pitchFamily="18" charset="0"/>
              </a:rPr>
              <a:t>d’entre</a:t>
            </a:r>
            <a:r>
              <a:rPr lang="sv-SE" dirty="0">
                <a:latin typeface="Palatino Linotype" panose="02040502050505030304" pitchFamily="18" charset="0"/>
              </a:rPr>
              <a:t>  </a:t>
            </a:r>
            <a:r>
              <a:rPr lang="sv-SE" dirty="0" err="1">
                <a:latin typeface="Palatino Linotype" panose="02040502050505030304" pitchFamily="18" charset="0"/>
              </a:rPr>
              <a:t>eux</a:t>
            </a:r>
            <a:r>
              <a:rPr lang="sv-SE" dirty="0" smtClean="0">
                <a:latin typeface="Palatino Linotype" panose="02040502050505030304" pitchFamily="18" charset="0"/>
              </a:rPr>
              <a:t>  </a:t>
            </a:r>
            <a:r>
              <a:rPr lang="sv-SE" dirty="0" err="1" smtClean="0">
                <a:latin typeface="Palatino Linotype" panose="02040502050505030304" pitchFamily="18" charset="0"/>
              </a:rPr>
              <a:t>sont</a:t>
            </a:r>
            <a:r>
              <a:rPr lang="sv-SE" dirty="0" smtClean="0">
                <a:latin typeface="Palatino Linotype" panose="02040502050505030304" pitchFamily="18" charset="0"/>
              </a:rPr>
              <a:t> </a:t>
            </a:r>
            <a:r>
              <a:rPr lang="sv-SE" dirty="0" err="1" smtClean="0">
                <a:latin typeface="Palatino Linotype" panose="02040502050505030304" pitchFamily="18" charset="0"/>
              </a:rPr>
              <a:t>demi-fréres</a:t>
            </a:r>
            <a:r>
              <a:rPr lang="sv-SE" dirty="0" smtClean="0">
                <a:latin typeface="Palatino Linotype" panose="02040502050505030304" pitchFamily="18" charset="0"/>
              </a:rPr>
              <a:t>. Son </a:t>
            </a:r>
            <a:r>
              <a:rPr lang="sv-SE" dirty="0" err="1" smtClean="0">
                <a:latin typeface="Palatino Linotype" panose="02040502050505030304" pitchFamily="18" charset="0"/>
              </a:rPr>
              <a:t>pére</a:t>
            </a:r>
            <a:r>
              <a:rPr lang="sv-SE" dirty="0" smtClean="0">
                <a:latin typeface="Palatino Linotype" panose="02040502050505030304" pitchFamily="18" charset="0"/>
              </a:rPr>
              <a:t> et sa </a:t>
            </a:r>
            <a:r>
              <a:rPr lang="sv-SE" dirty="0" err="1" smtClean="0">
                <a:latin typeface="Palatino Linotype" panose="02040502050505030304" pitchFamily="18" charset="0"/>
              </a:rPr>
              <a:t>mére</a:t>
            </a:r>
            <a:r>
              <a:rPr lang="sv-SE" dirty="0" smtClean="0">
                <a:latin typeface="Palatino Linotype" panose="02040502050505030304" pitchFamily="18" charset="0"/>
              </a:rPr>
              <a:t> son </a:t>
            </a:r>
            <a:r>
              <a:rPr lang="sv-SE" dirty="0" err="1" smtClean="0">
                <a:latin typeface="Palatino Linotype" panose="02040502050505030304" pitchFamily="18" charset="0"/>
              </a:rPr>
              <a:t>divorcées</a:t>
            </a:r>
            <a:r>
              <a:rPr lang="sv-SE" dirty="0" smtClean="0">
                <a:latin typeface="Palatino Linotype" panose="02040502050505030304" pitchFamily="18" charset="0"/>
              </a:rPr>
              <a:t>. </a:t>
            </a:r>
            <a:endParaRPr lang="sv-SE" dirty="0">
              <a:latin typeface="Palatino Linotype" panose="02040502050505030304" pitchFamily="18" charset="0"/>
            </a:endParaRP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89" b="3589"/>
          <a:stretch>
            <a:fillRect/>
          </a:stretch>
        </p:blipFill>
        <p:spPr>
          <a:xfrm>
            <a:off x="1763713" y="620713"/>
            <a:ext cx="54864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3632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 </a:t>
            </a:r>
            <a:r>
              <a:rPr lang="sv-SE" dirty="0" err="1" smtClean="0"/>
              <a:t>changement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2051720" y="5589240"/>
            <a:ext cx="5120308" cy="63976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latin typeface="Palatino Linotype" pitchFamily="18" charset="0"/>
              </a:rPr>
              <a:t>Changer le style de la mode de </a:t>
            </a:r>
            <a:r>
              <a:rPr lang="fr-FR" dirty="0" err="1" smtClean="0">
                <a:latin typeface="Palatino Linotype" pitchFamily="18" charset="0"/>
              </a:rPr>
              <a:t>Miley</a:t>
            </a:r>
            <a:r>
              <a:rPr lang="fr-FR" dirty="0" smtClean="0">
                <a:latin typeface="Palatino Linotype" pitchFamily="18" charset="0"/>
              </a:rPr>
              <a:t> et nouveau style torride a choqué beaucoup.</a:t>
            </a:r>
            <a:endParaRPr lang="sv-SE" dirty="0">
              <a:latin typeface="Palatino Linotype" pitchFamily="18" charset="0"/>
            </a:endParaRPr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599" y="1484313"/>
            <a:ext cx="3384377" cy="3951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latshållare för innehåll 11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9" y="1484313"/>
            <a:ext cx="3385172" cy="3951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8428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6" r="5556"/>
          <a:stretch>
            <a:fillRect/>
          </a:stretch>
        </p:blipFill>
        <p:spPr>
          <a:xfrm>
            <a:off x="1547664" y="620688"/>
            <a:ext cx="6059223" cy="4544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800" dirty="0" smtClean="0">
                <a:latin typeface="Palatino Linotype" panose="02040502050505030304" pitchFamily="18" charset="0"/>
              </a:rPr>
              <a:t>Elle a fait </a:t>
            </a:r>
            <a:r>
              <a:rPr lang="sv-SE" sz="1800" dirty="0" err="1" smtClean="0">
                <a:latin typeface="Palatino Linotype" panose="02040502050505030304" pitchFamily="18" charset="0"/>
              </a:rPr>
              <a:t>beaucoup</a:t>
            </a:r>
            <a:r>
              <a:rPr lang="sv-SE" sz="1800" dirty="0" smtClean="0">
                <a:latin typeface="Palatino Linotype" panose="02040502050505030304" pitchFamily="18" charset="0"/>
              </a:rPr>
              <a:t> de  </a:t>
            </a:r>
            <a:r>
              <a:rPr lang="sv-SE" sz="1800" dirty="0" err="1" smtClean="0">
                <a:latin typeface="Palatino Linotype" panose="02040502050505030304" pitchFamily="18" charset="0"/>
              </a:rPr>
              <a:t>annonces</a:t>
            </a:r>
            <a:r>
              <a:rPr lang="sv-SE" sz="1800" dirty="0" smtClean="0">
                <a:latin typeface="Palatino Linotype" panose="02040502050505030304" pitchFamily="18" charset="0"/>
              </a:rPr>
              <a:t>  </a:t>
            </a:r>
            <a:r>
              <a:rPr lang="sv-SE" sz="1800" dirty="0" err="1" smtClean="0">
                <a:latin typeface="Palatino Linotype" panose="02040502050505030304" pitchFamily="18" charset="0"/>
              </a:rPr>
              <a:t>trés</a:t>
            </a:r>
            <a:r>
              <a:rPr lang="sv-SE" sz="1800" dirty="0" smtClean="0">
                <a:latin typeface="Palatino Linotype" panose="02040502050505030304" pitchFamily="18" charset="0"/>
              </a:rPr>
              <a:t> </a:t>
            </a:r>
            <a:r>
              <a:rPr lang="sv-SE" sz="1800" dirty="0" err="1" smtClean="0">
                <a:latin typeface="Palatino Linotype" panose="02040502050505030304" pitchFamily="18" charset="0"/>
              </a:rPr>
              <a:t>famoux</a:t>
            </a:r>
            <a:r>
              <a:rPr lang="sv-SE" sz="1800" dirty="0" smtClean="0">
                <a:latin typeface="Palatino Linotype" panose="02040502050505030304" pitchFamily="18" charset="0"/>
              </a:rPr>
              <a:t>. </a:t>
            </a:r>
            <a:r>
              <a:rPr lang="sv-SE" sz="1800" dirty="0" err="1" smtClean="0">
                <a:latin typeface="Palatino Linotype" panose="02040502050505030304" pitchFamily="18" charset="0"/>
              </a:rPr>
              <a:t>Entre</a:t>
            </a:r>
            <a:r>
              <a:rPr lang="sv-SE" sz="1800" dirty="0" smtClean="0">
                <a:latin typeface="Palatino Linotype" panose="02040502050505030304" pitchFamily="18" charset="0"/>
              </a:rPr>
              <a:t> </a:t>
            </a:r>
            <a:r>
              <a:rPr lang="sv-SE" sz="1800" dirty="0" err="1">
                <a:latin typeface="Palatino Linotype" panose="02040502050505030304" pitchFamily="18" charset="0"/>
              </a:rPr>
              <a:t>a</a:t>
            </a:r>
            <a:r>
              <a:rPr lang="sv-SE" sz="1800" dirty="0" err="1" smtClean="0">
                <a:latin typeface="Palatino Linotype" panose="02040502050505030304" pitchFamily="18" charset="0"/>
              </a:rPr>
              <a:t>utre</a:t>
            </a:r>
            <a:r>
              <a:rPr lang="sv-SE" sz="1800" dirty="0" smtClean="0">
                <a:latin typeface="Palatino Linotype" panose="02040502050505030304" pitchFamily="18" charset="0"/>
              </a:rPr>
              <a:t> </a:t>
            </a:r>
            <a:r>
              <a:rPr lang="sv-SE" sz="1800" dirty="0" err="1" smtClean="0">
                <a:latin typeface="Palatino Linotype" panose="02040502050505030304" pitchFamily="18" charset="0"/>
              </a:rPr>
              <a:t>pour</a:t>
            </a:r>
            <a:r>
              <a:rPr lang="sv-SE" sz="1800" dirty="0" smtClean="0">
                <a:latin typeface="Palatino Linotype" panose="02040502050505030304" pitchFamily="18" charset="0"/>
              </a:rPr>
              <a:t> Vogue, GQ, Marc Jacobs, </a:t>
            </a:r>
            <a:r>
              <a:rPr lang="sv-SE" sz="1800" dirty="0" err="1" smtClean="0">
                <a:latin typeface="Palatino Linotype" panose="02040502050505030304" pitchFamily="18" charset="0"/>
              </a:rPr>
              <a:t>People</a:t>
            </a:r>
            <a:r>
              <a:rPr lang="sv-SE" sz="1800" dirty="0" smtClean="0">
                <a:latin typeface="Palatino Linotype" panose="02040502050505030304" pitchFamily="18" charset="0"/>
              </a:rPr>
              <a:t> Magazine, </a:t>
            </a:r>
            <a:r>
              <a:rPr lang="sv-SE" sz="1800" dirty="0">
                <a:latin typeface="Palatino Linotype" panose="02040502050505030304" pitchFamily="18" charset="0"/>
              </a:rPr>
              <a:t>V Magazine </a:t>
            </a:r>
            <a:r>
              <a:rPr lang="sv-SE" sz="1900" dirty="0">
                <a:latin typeface="Palatino Linotype" panose="02040502050505030304" pitchFamily="18" charset="0"/>
              </a:rPr>
              <a:t>et bien </a:t>
            </a:r>
            <a:r>
              <a:rPr lang="sv-SE" sz="1900" dirty="0" err="1" smtClean="0">
                <a:latin typeface="Palatino Linotype" panose="02040502050505030304" pitchFamily="18" charset="0"/>
              </a:rPr>
              <a:t>d'autres</a:t>
            </a:r>
            <a:r>
              <a:rPr lang="sv-SE" sz="1900" dirty="0" smtClean="0">
                <a:latin typeface="Palatino Linotype" panose="02040502050505030304" pitchFamily="18" charset="0"/>
              </a:rPr>
              <a:t>. </a:t>
            </a:r>
            <a:endParaRPr lang="sv-SE" sz="19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2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H="1">
            <a:off x="7278688" y="5301208"/>
            <a:ext cx="389656" cy="66130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013176"/>
            <a:ext cx="5486400" cy="804862"/>
          </a:xfrm>
        </p:spPr>
        <p:txBody>
          <a:bodyPr>
            <a:normAutofit/>
          </a:bodyPr>
          <a:lstStyle/>
          <a:p>
            <a:r>
              <a:rPr lang="sv-SE" sz="1800" dirty="0" smtClean="0">
                <a:latin typeface="Palatino Linotype" panose="02040502050505030304" pitchFamily="18" charset="0"/>
              </a:rPr>
              <a:t>Son </a:t>
            </a:r>
            <a:r>
              <a:rPr lang="sv-SE" sz="1800" dirty="0" err="1" smtClean="0">
                <a:latin typeface="Palatino Linotype" panose="02040502050505030304" pitchFamily="18" charset="0"/>
              </a:rPr>
              <a:t>dernier</a:t>
            </a:r>
            <a:r>
              <a:rPr lang="sv-SE" sz="1800" dirty="0" smtClean="0">
                <a:latin typeface="Palatino Linotype" panose="02040502050505030304" pitchFamily="18" charset="0"/>
              </a:rPr>
              <a:t> Album </a:t>
            </a:r>
            <a:r>
              <a:rPr lang="sv-SE" sz="1800" dirty="0" err="1" smtClean="0">
                <a:latin typeface="Palatino Linotype" panose="02040502050505030304" pitchFamily="18" charset="0"/>
              </a:rPr>
              <a:t>nommé</a:t>
            </a:r>
            <a:r>
              <a:rPr lang="sv-SE" sz="1800" dirty="0" smtClean="0">
                <a:latin typeface="Palatino Linotype" panose="02040502050505030304" pitchFamily="18" charset="0"/>
              </a:rPr>
              <a:t> </a:t>
            </a:r>
            <a:r>
              <a:rPr lang="sv-SE" sz="1800" dirty="0" err="1" smtClean="0">
                <a:latin typeface="Palatino Linotype" panose="02040502050505030304" pitchFamily="18" charset="0"/>
              </a:rPr>
              <a:t>Bangerz</a:t>
            </a:r>
            <a:r>
              <a:rPr lang="sv-SE" sz="1800" dirty="0" smtClean="0">
                <a:latin typeface="Palatino Linotype" panose="02040502050505030304" pitchFamily="18" charset="0"/>
              </a:rPr>
              <a:t> et </a:t>
            </a:r>
            <a:r>
              <a:rPr lang="sv-SE" sz="1800" dirty="0" err="1" smtClean="0">
                <a:latin typeface="Palatino Linotype" panose="02040502050505030304" pitchFamily="18" charset="0"/>
              </a:rPr>
              <a:t>j’adore</a:t>
            </a:r>
            <a:r>
              <a:rPr lang="sv-SE" sz="1800" dirty="0" smtClean="0">
                <a:latin typeface="Palatino Linotype" panose="02040502050505030304" pitchFamily="18" charset="0"/>
              </a:rPr>
              <a:t> le chanson </a:t>
            </a:r>
            <a:r>
              <a:rPr lang="sv-SE" sz="1800" dirty="0" err="1" smtClean="0">
                <a:latin typeface="Palatino Linotype" panose="02040502050505030304" pitchFamily="18" charset="0"/>
              </a:rPr>
              <a:t>Wrecking</a:t>
            </a:r>
            <a:r>
              <a:rPr lang="sv-SE" sz="1800" smtClean="0">
                <a:latin typeface="Palatino Linotype" panose="02040502050505030304" pitchFamily="18" charset="0"/>
              </a:rPr>
              <a:t> ball   </a:t>
            </a:r>
            <a:endParaRPr lang="sv-SE" sz="1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</TotalTime>
  <Words>116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Office-tema</vt:lpstr>
      <vt:lpstr>La vie de Miley Cyrus</vt:lpstr>
      <vt:lpstr>Miley Ray Cyrus est né le 23 Novembre 1992 à Nashville. Son père, Billy Ray Cyrus est un chanteur de country et  en acteur célèbre. </vt:lpstr>
      <vt:lpstr>Miley a six fréres et soeurs. Quatre d’entre  eux  sont demi-fréres. Son pére et sa mére son divorcées. </vt:lpstr>
      <vt:lpstr>La changement </vt:lpstr>
      <vt:lpstr>Slide 5</vt:lpstr>
      <vt:lpstr>Slide 6</vt:lpstr>
    </vt:vector>
  </TitlesOfParts>
  <Company>Sigtuna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vie de Miley Cyrus</dc:title>
  <dc:creator>Maria Joaquim Cedermark</dc:creator>
  <cp:lastModifiedBy>Birgitta</cp:lastModifiedBy>
  <cp:revision>14</cp:revision>
  <dcterms:created xsi:type="dcterms:W3CDTF">2013-11-14T11:38:29Z</dcterms:created>
  <dcterms:modified xsi:type="dcterms:W3CDTF">2014-01-06T14:17:40Z</dcterms:modified>
</cp:coreProperties>
</file>