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DDB877-8044-4A6D-9C6B-04BBC18929E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81E132E-EEED-492A-824D-078703971583}" type="datetimeFigureOut">
              <a:rPr lang="sv-SE" smtClean="0"/>
              <a:pPr/>
              <a:t>2014-01-06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tCpCn0l4Wo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sv-SE" dirty="0" smtClean="0"/>
              <a:t>MC Hammer</a:t>
            </a:r>
            <a:endParaRPr lang="sv-SE" dirty="0"/>
          </a:p>
        </p:txBody>
      </p:sp>
      <p:pic>
        <p:nvPicPr>
          <p:cNvPr id="1032" name="Picture 8" descr="http://userserve-ak.last.fm/serve/500/75497146/MC+Hammer+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4613637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86691" y="2564904"/>
            <a:ext cx="50924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MC Hammer est mon </a:t>
            </a:r>
            <a:r>
              <a:rPr lang="sv-SE" sz="2000" dirty="0" err="1" smtClean="0"/>
              <a:t>artiste</a:t>
            </a:r>
            <a:r>
              <a:rPr lang="sv-SE" sz="2000" dirty="0" smtClean="0"/>
              <a:t> </a:t>
            </a:r>
            <a:r>
              <a:rPr lang="sv-SE" sz="2000" dirty="0" err="1" smtClean="0"/>
              <a:t>préféré</a:t>
            </a:r>
            <a:r>
              <a:rPr lang="sv-SE" sz="2000" dirty="0" smtClean="0"/>
              <a:t>.</a:t>
            </a:r>
          </a:p>
          <a:p>
            <a:r>
              <a:rPr lang="fr-FR" sz="2000" dirty="0"/>
              <a:t>Mc </a:t>
            </a:r>
            <a:r>
              <a:rPr lang="fr-FR" sz="2000" dirty="0" err="1"/>
              <a:t>Hammer</a:t>
            </a:r>
            <a:r>
              <a:rPr lang="fr-FR" sz="2000" dirty="0"/>
              <a:t> est un rappeur américain des années </a:t>
            </a:r>
            <a:r>
              <a:rPr lang="fr-FR" sz="2000" dirty="0" smtClean="0"/>
              <a:t>1980.</a:t>
            </a:r>
            <a:endParaRPr lang="sv-SE" sz="2000" dirty="0" smtClean="0"/>
          </a:p>
          <a:p>
            <a:r>
              <a:rPr lang="sv-SE" sz="2000" dirty="0" smtClean="0"/>
              <a:t>Son </a:t>
            </a:r>
            <a:r>
              <a:rPr lang="sv-SE" sz="2000" dirty="0" err="1" smtClean="0"/>
              <a:t>vrai</a:t>
            </a:r>
            <a:r>
              <a:rPr lang="sv-SE" sz="2000" dirty="0" smtClean="0"/>
              <a:t> nom est Stanley Kirk Burrell. </a:t>
            </a:r>
          </a:p>
          <a:p>
            <a:r>
              <a:rPr lang="sv-SE" sz="2000" dirty="0" smtClean="0"/>
              <a:t>Il </a:t>
            </a:r>
            <a:r>
              <a:rPr lang="sv-SE" sz="2000" dirty="0" err="1" smtClean="0"/>
              <a:t>habite</a:t>
            </a:r>
            <a:r>
              <a:rPr lang="sv-SE" sz="2000" dirty="0" smtClean="0"/>
              <a:t> a Oakland </a:t>
            </a:r>
            <a:r>
              <a:rPr lang="sv-SE" sz="2000" dirty="0" err="1" smtClean="0"/>
              <a:t>Carlifonia</a:t>
            </a:r>
            <a:r>
              <a:rPr lang="sv-SE" sz="2000" dirty="0"/>
              <a:t>.</a:t>
            </a:r>
            <a:endParaRPr lang="sv-SE" sz="2000" dirty="0" smtClean="0"/>
          </a:p>
          <a:p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5055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7620000" cy="1143000"/>
          </a:xfrm>
        </p:spPr>
        <p:txBody>
          <a:bodyPr/>
          <a:lstStyle/>
          <a:p>
            <a:pPr algn="ctr"/>
            <a:r>
              <a:rPr lang="sv-SE" dirty="0" err="1" smtClean="0"/>
              <a:t>Carrière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7100" y="3243263"/>
            <a:ext cx="47498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107504" y="2337465"/>
            <a:ext cx="38884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Comme un </a:t>
            </a:r>
            <a:r>
              <a:rPr lang="fr-FR" sz="2000" dirty="0" smtClean="0"/>
              <a:t>enfant </a:t>
            </a:r>
            <a:r>
              <a:rPr lang="fr-FR" sz="2000" dirty="0"/>
              <a:t>il voulait être des joueurs de </a:t>
            </a:r>
            <a:r>
              <a:rPr lang="fr-FR" sz="2000" dirty="0" smtClean="0"/>
              <a:t>baseball, </a:t>
            </a:r>
            <a:r>
              <a:rPr lang="fr-FR" sz="2000" dirty="0"/>
              <a:t>m</a:t>
            </a:r>
            <a:r>
              <a:rPr lang="fr-FR" sz="2000" dirty="0" smtClean="0"/>
              <a:t>ais à la place il a rejoint la marine.</a:t>
            </a:r>
          </a:p>
          <a:p>
            <a:r>
              <a:rPr lang="fr-FR" sz="2000" dirty="0" smtClean="0"/>
              <a:t>Après </a:t>
            </a:r>
            <a:r>
              <a:rPr lang="fr-FR" sz="2000" dirty="0"/>
              <a:t>son temps dans la </a:t>
            </a:r>
            <a:r>
              <a:rPr lang="fr-FR" sz="2000" dirty="0" smtClean="0"/>
              <a:t>Marine il a commencé chanter et jouer de la musique.</a:t>
            </a:r>
          </a:p>
          <a:p>
            <a:r>
              <a:rPr lang="fr-FR" sz="2000" dirty="0" smtClean="0"/>
              <a:t>Son premier album appelé « </a:t>
            </a:r>
            <a:r>
              <a:rPr lang="fr-FR" sz="2000" dirty="0" err="1" smtClean="0"/>
              <a:t>Fell</a:t>
            </a:r>
            <a:r>
              <a:rPr lang="fr-FR" sz="2000" dirty="0" smtClean="0"/>
              <a:t> </a:t>
            </a:r>
            <a:r>
              <a:rPr lang="fr-FR" sz="2000" dirty="0" err="1" smtClean="0"/>
              <a:t>My</a:t>
            </a:r>
            <a:r>
              <a:rPr lang="fr-FR" sz="2000" dirty="0" smtClean="0"/>
              <a:t> Power » comme publié 1987 et vendu </a:t>
            </a:r>
            <a:r>
              <a:rPr lang="fr-FR" sz="2000" dirty="0"/>
              <a:t>60 </a:t>
            </a:r>
            <a:r>
              <a:rPr lang="fr-FR" sz="2000" dirty="0" smtClean="0"/>
              <a:t>000 exemplaires.</a:t>
            </a:r>
          </a:p>
          <a:p>
            <a:endParaRPr lang="sv-SE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74021"/>
            <a:ext cx="4134767" cy="413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05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 smtClean="0"/>
              <a:t>”</a:t>
            </a:r>
            <a:r>
              <a:rPr lang="sv-SE" sz="4400" dirty="0" err="1" smtClean="0"/>
              <a:t>Please</a:t>
            </a:r>
            <a:r>
              <a:rPr lang="sv-SE" sz="4400" dirty="0" smtClean="0"/>
              <a:t> Hammer </a:t>
            </a:r>
            <a:r>
              <a:rPr lang="sv-SE" sz="4400" dirty="0" err="1" smtClean="0"/>
              <a:t>Don’t</a:t>
            </a:r>
            <a:r>
              <a:rPr lang="sv-SE" sz="4400" dirty="0" smtClean="0"/>
              <a:t> </a:t>
            </a:r>
            <a:r>
              <a:rPr lang="sv-SE" sz="4400" dirty="0" err="1" smtClean="0"/>
              <a:t>Hurt</a:t>
            </a:r>
            <a:r>
              <a:rPr lang="sv-SE" sz="4400" dirty="0" smtClean="0"/>
              <a:t> ’</a:t>
            </a:r>
            <a:r>
              <a:rPr lang="sv-SE" sz="4400" dirty="0" err="1" smtClean="0"/>
              <a:t>Em</a:t>
            </a:r>
            <a:r>
              <a:rPr lang="sv-SE" sz="4400" dirty="0" smtClean="0"/>
              <a:t>”  </a:t>
            </a:r>
            <a:endParaRPr lang="sv-SE" sz="4400" dirty="0"/>
          </a:p>
        </p:txBody>
      </p:sp>
      <p:sp>
        <p:nvSpPr>
          <p:cNvPr id="3" name="textruta 2"/>
          <p:cNvSpPr txBox="1"/>
          <p:nvPr/>
        </p:nvSpPr>
        <p:spPr>
          <a:xfrm>
            <a:off x="40075" y="1974985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Son album le plus réussi était « </a:t>
            </a:r>
            <a:r>
              <a:rPr lang="fr-FR" dirty="0" err="1" smtClean="0"/>
              <a:t>Please</a:t>
            </a:r>
            <a:r>
              <a:rPr lang="fr-FR" dirty="0" smtClean="0"/>
              <a:t> </a:t>
            </a:r>
            <a:r>
              <a:rPr lang="fr-FR" dirty="0" err="1" smtClean="0"/>
              <a:t>Hammer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Hurt</a:t>
            </a:r>
            <a:r>
              <a:rPr lang="fr-FR" dirty="0" smtClean="0"/>
              <a:t> ’</a:t>
            </a:r>
            <a:r>
              <a:rPr lang="fr-FR" dirty="0" err="1" smtClean="0"/>
              <a:t>Em</a:t>
            </a:r>
            <a:r>
              <a:rPr lang="fr-FR" dirty="0" smtClean="0"/>
              <a:t> » comme publié 1990. </a:t>
            </a:r>
            <a:r>
              <a:rPr lang="fr-FR" dirty="0"/>
              <a:t>L’album est devenu historique quand il a vendu plus de 10 millions d'exemplaires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dirty="0" smtClean="0"/>
              <a:t>Aucun album de hip-hop ont vendu si bon comme « </a:t>
            </a:r>
            <a:r>
              <a:rPr lang="fr-FR" dirty="0" err="1" smtClean="0"/>
              <a:t>Please</a:t>
            </a:r>
            <a:r>
              <a:rPr lang="fr-FR" dirty="0" smtClean="0"/>
              <a:t> </a:t>
            </a:r>
            <a:r>
              <a:rPr lang="fr-FR" dirty="0" err="1" smtClean="0"/>
              <a:t>Hammer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Hurt</a:t>
            </a:r>
            <a:r>
              <a:rPr lang="fr-FR" dirty="0" smtClean="0"/>
              <a:t> ‘</a:t>
            </a:r>
            <a:r>
              <a:rPr lang="fr-FR" dirty="0" err="1" smtClean="0"/>
              <a:t>Em</a:t>
            </a:r>
            <a:r>
              <a:rPr lang="fr-FR" dirty="0" smtClean="0"/>
              <a:t> ». Sa chanson la plus connue « </a:t>
            </a:r>
            <a:r>
              <a:rPr lang="fr-FR" dirty="0" err="1" smtClean="0"/>
              <a:t>Can’t</a:t>
            </a:r>
            <a:r>
              <a:rPr lang="fr-FR" dirty="0" smtClean="0"/>
              <a:t> </a:t>
            </a:r>
            <a:r>
              <a:rPr lang="fr-FR" dirty="0" err="1" smtClean="0"/>
              <a:t>Touch</a:t>
            </a:r>
            <a:r>
              <a:rPr lang="fr-FR" dirty="0" smtClean="0"/>
              <a:t> This » est sur cet album.</a:t>
            </a:r>
            <a:endParaRPr lang="fr-FR" dirty="0"/>
          </a:p>
          <a:p>
            <a:r>
              <a:rPr lang="fr-FR" dirty="0" smtClean="0"/>
              <a:t>(Est un très bien chanson)</a:t>
            </a:r>
            <a:endParaRPr lang="fr-FR" dirty="0"/>
          </a:p>
        </p:txBody>
      </p:sp>
      <p:pic>
        <p:nvPicPr>
          <p:cNvPr id="2050" name="Picture 2" descr="http://popdose.com/wp-content/uploads/Hamm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5877" y="1484784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40075" y="5517232"/>
            <a:ext cx="2947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hlinkClick r:id="rId3"/>
              </a:rPr>
              <a:t>http</a:t>
            </a:r>
            <a:r>
              <a:rPr lang="sv-SE" dirty="0" smtClean="0">
                <a:hlinkClick r:id="rId3"/>
              </a:rPr>
              <a:t>://www.youtube.com/watch?v=otCpCn0l4Wo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870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       </a:t>
            </a:r>
            <a:r>
              <a:rPr lang="sv-SE" dirty="0" err="1" smtClean="0"/>
              <a:t>Pantalon</a:t>
            </a:r>
            <a:r>
              <a:rPr lang="sv-SE" dirty="0" smtClean="0"/>
              <a:t> MC?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1319896"/>
            <a:ext cx="3369809" cy="4894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4043149" y="1836618"/>
            <a:ext cx="36869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Beacoup</a:t>
            </a:r>
            <a:r>
              <a:rPr lang="sv-SE" dirty="0" smtClean="0"/>
              <a:t> </a:t>
            </a:r>
            <a:r>
              <a:rPr lang="sv-SE" dirty="0" err="1" smtClean="0"/>
              <a:t>réflextion</a:t>
            </a:r>
            <a:r>
              <a:rPr lang="sv-SE" dirty="0" smtClean="0"/>
              <a:t> MC Hammer à son </a:t>
            </a:r>
            <a:r>
              <a:rPr lang="sv-SE" dirty="0" err="1" smtClean="0"/>
              <a:t>pantalon</a:t>
            </a:r>
            <a:r>
              <a:rPr lang="sv-SE" dirty="0" smtClean="0"/>
              <a:t> </a:t>
            </a:r>
            <a:r>
              <a:rPr lang="sv-SE" dirty="0" err="1" smtClean="0"/>
              <a:t>spéciales</a:t>
            </a:r>
            <a:r>
              <a:rPr lang="sv-SE" dirty="0" smtClean="0"/>
              <a:t>. MCs pantalons est </a:t>
            </a:r>
            <a:r>
              <a:rPr lang="sv-SE" dirty="0" err="1" smtClean="0"/>
              <a:t>un</a:t>
            </a:r>
            <a:r>
              <a:rPr lang="sv-SE" dirty="0" smtClean="0"/>
              <a:t> </a:t>
            </a:r>
            <a:r>
              <a:rPr lang="sv-SE" dirty="0" err="1" smtClean="0"/>
              <a:t>pantalon</a:t>
            </a:r>
            <a:r>
              <a:rPr lang="sv-SE" dirty="0" smtClean="0"/>
              <a:t> ample </a:t>
            </a:r>
            <a:r>
              <a:rPr lang="sv-SE" dirty="0" err="1" smtClean="0"/>
              <a:t>inspiré</a:t>
            </a:r>
            <a:r>
              <a:rPr lang="sv-SE" dirty="0" smtClean="0"/>
              <a:t> par </a:t>
            </a:r>
            <a:r>
              <a:rPr lang="sv-SE" dirty="0" err="1" smtClean="0"/>
              <a:t>sarouel</a:t>
            </a:r>
            <a:r>
              <a:rPr lang="sv-SE" dirty="0" smtClean="0"/>
              <a:t> </a:t>
            </a:r>
            <a:r>
              <a:rPr lang="sv-SE" dirty="0" err="1" smtClean="0"/>
              <a:t>originaire</a:t>
            </a:r>
            <a:r>
              <a:rPr lang="sv-SE" dirty="0" smtClean="0"/>
              <a:t>. Les pantalons </a:t>
            </a:r>
            <a:r>
              <a:rPr lang="sv-SE" dirty="0" err="1" smtClean="0"/>
              <a:t>étaient</a:t>
            </a:r>
            <a:r>
              <a:rPr lang="sv-SE" dirty="0" smtClean="0"/>
              <a:t> </a:t>
            </a:r>
            <a:r>
              <a:rPr lang="sv-SE" dirty="0" err="1" smtClean="0"/>
              <a:t>popularie</a:t>
            </a:r>
            <a:r>
              <a:rPr lang="sv-SE" dirty="0" smtClean="0"/>
              <a:t> dans les </a:t>
            </a:r>
            <a:r>
              <a:rPr lang="sv-SE" dirty="0" err="1" smtClean="0"/>
              <a:t>années</a:t>
            </a:r>
            <a:r>
              <a:rPr lang="sv-SE" dirty="0" smtClean="0"/>
              <a:t> 80-90.</a:t>
            </a:r>
          </a:p>
          <a:p>
            <a:endParaRPr lang="sv-SE" dirty="0"/>
          </a:p>
          <a:p>
            <a:r>
              <a:rPr lang="sv-SE" dirty="0" smtClean="0"/>
              <a:t>MC </a:t>
            </a:r>
            <a:r>
              <a:rPr lang="sv-SE" dirty="0" err="1" smtClean="0"/>
              <a:t>utilisé</a:t>
            </a:r>
            <a:r>
              <a:rPr lang="sv-SE" dirty="0" smtClean="0"/>
              <a:t> son </a:t>
            </a:r>
            <a:r>
              <a:rPr lang="sv-SE" dirty="0" err="1" smtClean="0"/>
              <a:t>pantalon</a:t>
            </a:r>
            <a:r>
              <a:rPr lang="sv-SE" dirty="0" smtClean="0"/>
              <a:t> </a:t>
            </a:r>
            <a:r>
              <a:rPr lang="sv-SE" dirty="0" err="1" smtClean="0"/>
              <a:t>spéciaux</a:t>
            </a:r>
            <a:r>
              <a:rPr lang="sv-SE" dirty="0" smtClean="0"/>
              <a:t> dans les </a:t>
            </a:r>
            <a:r>
              <a:rPr lang="sv-SE" dirty="0" err="1" smtClean="0"/>
              <a:t>vidéoclips</a:t>
            </a:r>
            <a:r>
              <a:rPr lang="sv-SE" dirty="0"/>
              <a:t> et </a:t>
            </a:r>
            <a:r>
              <a:rPr lang="sv-SE" dirty="0" smtClean="0"/>
              <a:t>des </a:t>
            </a:r>
            <a:r>
              <a:rPr lang="sv-SE" dirty="0" err="1"/>
              <a:t>émissions</a:t>
            </a:r>
            <a:r>
              <a:rPr lang="sv-SE" dirty="0"/>
              <a:t> de </a:t>
            </a:r>
            <a:r>
              <a:rPr lang="sv-SE" dirty="0" err="1" smtClean="0"/>
              <a:t>télévision</a:t>
            </a:r>
            <a:r>
              <a:rPr lang="sv-SE" dirty="0" smtClean="0"/>
              <a:t>. Le </a:t>
            </a:r>
            <a:r>
              <a:rPr lang="sv-SE" dirty="0" err="1" smtClean="0"/>
              <a:t>japanaise</a:t>
            </a:r>
            <a:r>
              <a:rPr lang="sv-SE" dirty="0" smtClean="0"/>
              <a:t> </a:t>
            </a:r>
            <a:r>
              <a:rPr lang="sv-SE" dirty="0" err="1" smtClean="0"/>
              <a:t>artiste</a:t>
            </a:r>
            <a:r>
              <a:rPr lang="sv-SE" dirty="0" smtClean="0"/>
              <a:t> </a:t>
            </a:r>
            <a:r>
              <a:rPr lang="sv-SE" dirty="0" err="1" smtClean="0"/>
              <a:t>utilise</a:t>
            </a:r>
            <a:r>
              <a:rPr lang="sv-SE" dirty="0" smtClean="0"/>
              <a:t> </a:t>
            </a:r>
            <a:r>
              <a:rPr lang="sv-SE" dirty="0" err="1" smtClean="0"/>
              <a:t>même</a:t>
            </a:r>
            <a:r>
              <a:rPr lang="sv-SE" dirty="0" smtClean="0"/>
              <a:t> dans </a:t>
            </a:r>
            <a:r>
              <a:rPr lang="sv-SE" dirty="0" err="1" smtClean="0"/>
              <a:t>leurs</a:t>
            </a:r>
            <a:r>
              <a:rPr lang="sv-SE" dirty="0" smtClean="0"/>
              <a:t> </a:t>
            </a:r>
            <a:r>
              <a:rPr lang="sv-SE" dirty="0" err="1" smtClean="0"/>
              <a:t>vidéos</a:t>
            </a:r>
            <a:r>
              <a:rPr lang="sv-SE" dirty="0" smtClean="0"/>
              <a:t>. Le </a:t>
            </a:r>
            <a:r>
              <a:rPr lang="sv-SE" dirty="0" err="1" smtClean="0"/>
              <a:t>pantalon</a:t>
            </a:r>
            <a:r>
              <a:rPr lang="sv-SE" dirty="0" smtClean="0"/>
              <a:t> </a:t>
            </a:r>
            <a:r>
              <a:rPr lang="sv-SE" dirty="0" err="1" smtClean="0"/>
              <a:t>était</a:t>
            </a:r>
            <a:r>
              <a:rPr lang="sv-SE" dirty="0" smtClean="0"/>
              <a:t> </a:t>
            </a:r>
            <a:r>
              <a:rPr lang="sv-SE" dirty="0" err="1" smtClean="0"/>
              <a:t>un</a:t>
            </a:r>
            <a:r>
              <a:rPr lang="sv-SE" dirty="0" smtClean="0"/>
              <a:t> </a:t>
            </a:r>
            <a:r>
              <a:rPr lang="sv-SE" dirty="0" err="1" smtClean="0"/>
              <a:t>signe</a:t>
            </a:r>
            <a:r>
              <a:rPr lang="sv-SE" dirty="0" smtClean="0"/>
              <a:t> de MC Hammer.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8064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algn="ctr"/>
            <a:r>
              <a:rPr lang="sv-SE" sz="6600" b="1" i="1" dirty="0" smtClean="0"/>
              <a:t>Fin</a:t>
            </a:r>
            <a:endParaRPr lang="sv-SE" sz="6600" b="1" i="1" dirty="0"/>
          </a:p>
        </p:txBody>
      </p:sp>
      <p:pic>
        <p:nvPicPr>
          <p:cNvPr id="4098" name="Picture 2" descr="http://www.smh.com.au/ffximage/2008/01/02/mchammer_narrowweb__300x344,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14" y="1877208"/>
            <a:ext cx="4129802" cy="473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sabotagetimes.com/wp-content/uploads/mchamm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286" y="1877207"/>
            <a:ext cx="3744416" cy="484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4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17998</TotalTime>
  <Words>162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Angränsande</vt:lpstr>
      <vt:lpstr>MC Hammer</vt:lpstr>
      <vt:lpstr>Carrière</vt:lpstr>
      <vt:lpstr>”Please Hammer Don’t Hurt ’Em”  </vt:lpstr>
      <vt:lpstr>               Pantalon MC?</vt:lpstr>
      <vt:lpstr>Fin</vt:lpstr>
    </vt:vector>
  </TitlesOfParts>
  <Company>Sigtuna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Hammer</dc:title>
  <dc:creator>Gabriel Hemström</dc:creator>
  <cp:lastModifiedBy>Birgitta</cp:lastModifiedBy>
  <cp:revision>24</cp:revision>
  <dcterms:created xsi:type="dcterms:W3CDTF">2013-11-26T12:49:09Z</dcterms:created>
  <dcterms:modified xsi:type="dcterms:W3CDTF">2014-01-06T13:37:35Z</dcterms:modified>
</cp:coreProperties>
</file>