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B9CB"/>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87" autoAdjust="0"/>
    <p:restoredTop sz="94660"/>
  </p:normalViewPr>
  <p:slideViewPr>
    <p:cSldViewPr>
      <p:cViewPr varScale="1">
        <p:scale>
          <a:sx n="68" d="100"/>
          <a:sy n="68" d="100"/>
        </p:scale>
        <p:origin x="-1692"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860FF6-DCE1-426A-B5A6-C6533558F5F1}" type="slidenum">
              <a:rPr lang="sv-SE" smtClean="0"/>
              <a:pPr/>
              <a:t>‹#›</a:t>
            </a:fld>
            <a:endParaRPr lang="sv-SE"/>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sv-SE" smtClean="0"/>
              <a:t>Klicka här för att ändra format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US" dirty="0"/>
          </a:p>
        </p:txBody>
      </p:sp>
      <p:sp>
        <p:nvSpPr>
          <p:cNvPr id="3" name="Vertical Text Placeholder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860FF6-DCE1-426A-B5A6-C6533558F5F1}" type="slidenum">
              <a:rPr lang="sv-SE" smtClean="0"/>
              <a:pPr/>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sv-SE" smtClean="0"/>
              <a:t>Klicka här för att ändra format</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a:p>
        </p:txBody>
      </p:sp>
      <p:sp>
        <p:nvSpPr>
          <p:cNvPr id="4" name="Date Placeholder 3"/>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860FF6-DCE1-426A-B5A6-C6533558F5F1}"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v-SE" smtClean="0"/>
              <a:t>Klicka här för att ändra format</a:t>
            </a:r>
            <a:endParaRPr lang="en-US" dirty="0"/>
          </a:p>
        </p:txBody>
      </p:sp>
      <p:sp>
        <p:nvSpPr>
          <p:cNvPr id="4" name="Date Placeholder 3"/>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860FF6-DCE1-426A-B5A6-C6533558F5F1}" type="slidenum">
              <a:rPr lang="sv-SE" smtClean="0"/>
              <a:pPr/>
              <a:t>‹#›</a:t>
            </a:fld>
            <a:endParaRPr lang="sv-SE"/>
          </a:p>
        </p:txBody>
      </p:sp>
      <p:sp>
        <p:nvSpPr>
          <p:cNvPr id="8" name="Content Placeholder 7"/>
          <p:cNvSpPr>
            <a:spLocks noGrp="1"/>
          </p:cNvSpPr>
          <p:nvPr>
            <p:ph sz="quarter" idx="13"/>
          </p:nvPr>
        </p:nvSpPr>
        <p:spPr>
          <a:xfrm>
            <a:off x="609600" y="1600200"/>
            <a:ext cx="7924800" cy="41148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sv-SE" smtClean="0"/>
              <a:t>Klicka här för att ändra format</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Date Placeholder 3"/>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36860FF6-DCE1-426A-B5A6-C6533558F5F1}"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2" name="Title 1"/>
          <p:cNvSpPr>
            <a:spLocks noGrp="1"/>
          </p:cNvSpPr>
          <p:nvPr>
            <p:ph type="title"/>
          </p:nvPr>
        </p:nvSpPr>
        <p:spPr>
          <a:xfrm>
            <a:off x="609600" y="274638"/>
            <a:ext cx="7924800" cy="1143000"/>
          </a:xfrm>
        </p:spPr>
        <p:txBody>
          <a:bodyPr/>
          <a:lstStyle/>
          <a:p>
            <a:r>
              <a:rPr lang="sv-SE" smtClean="0"/>
              <a:t>Klicka här för att ändra format</a:t>
            </a:r>
            <a:endParaRPr lang="en-US" dirty="0"/>
          </a:p>
        </p:txBody>
      </p:sp>
      <p:sp>
        <p:nvSpPr>
          <p:cNvPr id="5" name="Date Placeholder 4"/>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6860FF6-DCE1-426A-B5A6-C6533558F5F1}" type="slidenum">
              <a:rPr lang="sv-SE" smtClean="0"/>
              <a:pPr/>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sv-SE" smtClean="0"/>
              <a:t>Klicka här för att ändra format</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7" name="Date Placeholder 6"/>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36860FF6-DCE1-426A-B5A6-C6533558F5F1}" type="slidenum">
              <a:rPr lang="sv-SE" smtClean="0"/>
              <a:pPr/>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sv-SE" smtClean="0"/>
              <a:t>Klicka här för att ändra format</a:t>
            </a:r>
            <a:endParaRPr lang="en-US" dirty="0"/>
          </a:p>
        </p:txBody>
      </p:sp>
      <p:sp>
        <p:nvSpPr>
          <p:cNvPr id="3" name="Date Placeholder 2"/>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36860FF6-DCE1-426A-B5A6-C6533558F5F1}" type="slidenum">
              <a:rPr lang="sv-SE" smtClean="0"/>
              <a:pPr/>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36860FF6-DCE1-426A-B5A6-C6533558F5F1}" type="slidenum">
              <a:rPr lang="sv-SE" smtClean="0"/>
              <a:pPr/>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sv-SE" smtClean="0"/>
              <a:t>Klicka här för att ändra format</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6860FF6-DCE1-426A-B5A6-C6533558F5F1}" type="slidenum">
              <a:rPr lang="sv-SE" smtClean="0"/>
              <a:pPr/>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sv-SE" smtClean="0"/>
              <a:t>Klicka här för att ändra format</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smtClean="0"/>
              <a:t>Klicka på ikonen för att lägga till en bild</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Date Placeholder 4"/>
          <p:cNvSpPr>
            <a:spLocks noGrp="1"/>
          </p:cNvSpPr>
          <p:nvPr>
            <p:ph type="dt" sz="half" idx="10"/>
          </p:nvPr>
        </p:nvSpPr>
        <p:spPr/>
        <p:txBody>
          <a:bodyPr/>
          <a:lstStyle/>
          <a:p>
            <a:fld id="{51433103-F14A-46C8-9CD0-E7D1963CA621}" type="datetimeFigureOut">
              <a:rPr lang="sv-SE" smtClean="0"/>
              <a:pPr/>
              <a:t>2014-01-06</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36860FF6-DCE1-426A-B5A6-C6533558F5F1}" type="slidenum">
              <a:rPr lang="sv-SE" smtClean="0"/>
              <a:pPr/>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sv-SE" smtClean="0"/>
              <a:t>Klicka här för att ändra format</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1433103-F14A-46C8-9CD0-E7D1963CA621}" type="datetimeFigureOut">
              <a:rPr lang="sv-SE" smtClean="0"/>
              <a:pPr/>
              <a:t>2014-01-06</a:t>
            </a:fld>
            <a:endParaRPr lang="sv-SE"/>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sv-SE"/>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36860FF6-DCE1-426A-B5A6-C6533558F5F1}" type="slidenum">
              <a:rPr lang="sv-SE" smtClean="0"/>
              <a:pPr/>
              <a:t>‹#›</a:t>
            </a:fld>
            <a:endParaRPr lang="sv-SE"/>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herald.co.zw/wp-content/uploads/2013/08/ladygaga.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28622" y="1200180"/>
            <a:ext cx="6375354" cy="478627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ruta 3"/>
          <p:cNvSpPr txBox="1"/>
          <p:nvPr/>
        </p:nvSpPr>
        <p:spPr>
          <a:xfrm>
            <a:off x="611560" y="260648"/>
            <a:ext cx="7920880" cy="923330"/>
          </a:xfrm>
          <a:prstGeom prst="rect">
            <a:avLst/>
          </a:prstGeom>
          <a:noFill/>
        </p:spPr>
        <p:txBody>
          <a:bodyPr wrap="square" rtlCol="0">
            <a:spAutoFit/>
          </a:bodyPr>
          <a:lstStyle/>
          <a:p>
            <a:pPr algn="ctr"/>
            <a:r>
              <a:rPr lang="sv-SE" sz="5400" dirty="0" smtClean="0">
                <a:latin typeface="Centaur" pitchFamily="18" charset="0"/>
              </a:rPr>
              <a:t>LADY GAGA</a:t>
            </a:r>
            <a:endParaRPr lang="sv-SE" sz="5400" dirty="0">
              <a:latin typeface="Centaur" pitchFamily="18" charset="0"/>
            </a:endParaRPr>
          </a:p>
        </p:txBody>
      </p:sp>
    </p:spTree>
    <p:extLst>
      <p:ext uri="{BB962C8B-B14F-4D97-AF65-F5344CB8AC3E}">
        <p14:creationId xmlns:p14="http://schemas.microsoft.com/office/powerpoint/2010/main" xmlns="" val="23364049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5400" dirty="0" smtClean="0"/>
              <a:t>Faits sur Lady Gaga</a:t>
            </a:r>
            <a:endParaRPr lang="sv-SE" sz="5400" dirty="0"/>
          </a:p>
        </p:txBody>
      </p:sp>
      <p:sp>
        <p:nvSpPr>
          <p:cNvPr id="3" name="Platshållare för innehåll 2"/>
          <p:cNvSpPr>
            <a:spLocks noGrp="1"/>
          </p:cNvSpPr>
          <p:nvPr>
            <p:ph sz="quarter" idx="13"/>
          </p:nvPr>
        </p:nvSpPr>
        <p:spPr>
          <a:xfrm>
            <a:off x="611560" y="1628800"/>
            <a:ext cx="7924800" cy="4114800"/>
          </a:xfrm>
        </p:spPr>
        <p:txBody>
          <a:bodyPr/>
          <a:lstStyle/>
          <a:p>
            <a:pPr>
              <a:buClr>
                <a:schemeClr val="tx1"/>
              </a:buClr>
            </a:pPr>
            <a:r>
              <a:rPr lang="sv-SE" sz="2400" dirty="0" smtClean="0">
                <a:latin typeface="Times New Roman"/>
                <a:ea typeface="Calibri"/>
              </a:rPr>
              <a:t>Son nom </a:t>
            </a:r>
            <a:r>
              <a:rPr lang="sv-SE" sz="2400" dirty="0" err="1" smtClean="0">
                <a:latin typeface="Times New Roman"/>
                <a:ea typeface="Calibri"/>
              </a:rPr>
              <a:t>réel</a:t>
            </a:r>
            <a:r>
              <a:rPr lang="sv-SE" sz="2400" dirty="0" smtClean="0">
                <a:latin typeface="Times New Roman"/>
                <a:ea typeface="Calibri"/>
              </a:rPr>
              <a:t> </a:t>
            </a:r>
            <a:r>
              <a:rPr lang="sv-SE" sz="2400" dirty="0">
                <a:latin typeface="Times New Roman"/>
                <a:ea typeface="Calibri"/>
              </a:rPr>
              <a:t>Stefani Joanne Angelina Germanotta</a:t>
            </a:r>
            <a:r>
              <a:rPr lang="sv-SE" sz="2400" dirty="0" smtClean="0">
                <a:latin typeface="Times New Roman"/>
                <a:ea typeface="Calibri"/>
              </a:rPr>
              <a:t>.</a:t>
            </a:r>
          </a:p>
          <a:p>
            <a:pPr>
              <a:buClr>
                <a:schemeClr val="tx1"/>
              </a:buClr>
            </a:pPr>
            <a:r>
              <a:rPr lang="sv-SE" sz="2400" dirty="0" smtClean="0">
                <a:latin typeface="Times New Roman"/>
                <a:ea typeface="Calibri"/>
              </a:rPr>
              <a:t> </a:t>
            </a:r>
            <a:r>
              <a:rPr lang="sv-SE" sz="2400" dirty="0" smtClean="0">
                <a:latin typeface="Times New Roman"/>
                <a:ea typeface="Calibri"/>
                <a:cs typeface="Times New Roman"/>
              </a:rPr>
              <a:t>Elle </a:t>
            </a:r>
            <a:r>
              <a:rPr lang="sv-SE" sz="2400" dirty="0">
                <a:latin typeface="Times New Roman"/>
                <a:ea typeface="Calibri"/>
                <a:cs typeface="Times New Roman"/>
              </a:rPr>
              <a:t>est née à New York le 28 Mars 1986. Lady </a:t>
            </a:r>
            <a:r>
              <a:rPr lang="sv-SE" sz="2400" dirty="0" smtClean="0">
                <a:latin typeface="Times New Roman"/>
                <a:ea typeface="Calibri"/>
                <a:cs typeface="Times New Roman"/>
              </a:rPr>
              <a:t>Gaga est d’origine </a:t>
            </a:r>
            <a:r>
              <a:rPr lang="sv-SE" sz="2400" dirty="0" err="1" smtClean="0">
                <a:latin typeface="Times New Roman"/>
                <a:ea typeface="Calibri"/>
                <a:cs typeface="Times New Roman"/>
              </a:rPr>
              <a:t>Italienne</a:t>
            </a:r>
            <a:endParaRPr lang="sv-SE" sz="2400" dirty="0" smtClean="0">
              <a:latin typeface="Times New Roman"/>
              <a:ea typeface="Calibri"/>
              <a:cs typeface="Times New Roman"/>
            </a:endParaRPr>
          </a:p>
          <a:p>
            <a:pPr>
              <a:buClr>
                <a:schemeClr val="tx1"/>
              </a:buClr>
            </a:pPr>
            <a:r>
              <a:rPr lang="sv-SE" sz="2400" dirty="0" smtClean="0">
                <a:latin typeface="Times New Roman"/>
                <a:ea typeface="Calibri"/>
                <a:cs typeface="Times New Roman"/>
              </a:rPr>
              <a:t>Lady Gaga a vendu 23 millions d’ albums et 64 millions celibataires.</a:t>
            </a:r>
          </a:p>
          <a:p>
            <a:pPr>
              <a:buClr>
                <a:schemeClr val="tx1"/>
              </a:buClr>
            </a:pPr>
            <a:r>
              <a:rPr lang="sv-SE" sz="2400" dirty="0" smtClean="0">
                <a:latin typeface="Times New Roman"/>
                <a:ea typeface="Calibri"/>
                <a:cs typeface="Times New Roman"/>
              </a:rPr>
              <a:t>Elle fait du pop</a:t>
            </a:r>
          </a:p>
          <a:p>
            <a:pPr>
              <a:buClr>
                <a:schemeClr val="tx1"/>
              </a:buClr>
            </a:pPr>
            <a:r>
              <a:rPr lang="sv-SE" sz="2400" dirty="0" smtClean="0">
                <a:latin typeface="Times New Roman"/>
                <a:ea typeface="Calibri"/>
                <a:cs typeface="Times New Roman"/>
              </a:rPr>
              <a:t>La carrière de Lady Gaga a commencé 2008. </a:t>
            </a:r>
            <a:endParaRPr lang="sv-SE" sz="2400" dirty="0">
              <a:latin typeface="Calibri"/>
              <a:ea typeface="Calibri"/>
              <a:cs typeface="Times New Roman"/>
            </a:endParaRPr>
          </a:p>
          <a:p>
            <a:endParaRPr lang="sv-SE" dirty="0"/>
          </a:p>
        </p:txBody>
      </p:sp>
    </p:spTree>
    <p:extLst>
      <p:ext uri="{BB962C8B-B14F-4D97-AF65-F5344CB8AC3E}">
        <p14:creationId xmlns:p14="http://schemas.microsoft.com/office/powerpoint/2010/main" xmlns="" val="14380275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5400" dirty="0" smtClean="0"/>
              <a:t>Bad</a:t>
            </a:r>
            <a:r>
              <a:rPr lang="sv-SE" dirty="0" smtClean="0"/>
              <a:t> </a:t>
            </a:r>
            <a:r>
              <a:rPr lang="sv-SE" sz="5400" dirty="0" smtClean="0"/>
              <a:t>Romance</a:t>
            </a:r>
            <a:endParaRPr lang="sv-SE" sz="5400" dirty="0"/>
          </a:p>
        </p:txBody>
      </p:sp>
      <p:sp>
        <p:nvSpPr>
          <p:cNvPr id="3" name="Platshållare för innehåll 2"/>
          <p:cNvSpPr>
            <a:spLocks noGrp="1"/>
          </p:cNvSpPr>
          <p:nvPr>
            <p:ph sz="quarter" idx="13"/>
          </p:nvPr>
        </p:nvSpPr>
        <p:spPr/>
        <p:txBody>
          <a:bodyPr>
            <a:normAutofit/>
          </a:bodyPr>
          <a:lstStyle/>
          <a:p>
            <a:pPr marL="0" indent="0">
              <a:buNone/>
            </a:pPr>
            <a:r>
              <a:rPr lang="fr-FR" sz="3200" dirty="0"/>
              <a:t>Je veux votre </a:t>
            </a:r>
            <a:r>
              <a:rPr lang="fr-FR" sz="3200" dirty="0" smtClean="0"/>
              <a:t>laid                       </a:t>
            </a:r>
            <a:r>
              <a:rPr lang="fr-FR" sz="2000" dirty="0" smtClean="0"/>
              <a:t> </a:t>
            </a:r>
            <a:endParaRPr lang="fr-FR" sz="3200" dirty="0"/>
          </a:p>
          <a:p>
            <a:pPr marL="0" indent="0">
              <a:buNone/>
            </a:pPr>
            <a:r>
              <a:rPr lang="fr-FR" sz="3200" dirty="0"/>
              <a:t>Je veux votre maladie</a:t>
            </a:r>
          </a:p>
          <a:p>
            <a:pPr marL="0" indent="0">
              <a:buNone/>
            </a:pPr>
            <a:r>
              <a:rPr lang="fr-FR" sz="3200" dirty="0"/>
              <a:t>Je veux tout votre</a:t>
            </a:r>
          </a:p>
          <a:p>
            <a:pPr marL="0" indent="0">
              <a:buNone/>
            </a:pPr>
            <a:r>
              <a:rPr lang="fr-FR" sz="3200" dirty="0"/>
              <a:t>Tant que c'est gratuit</a:t>
            </a:r>
          </a:p>
          <a:p>
            <a:pPr marL="0" indent="0">
              <a:buNone/>
            </a:pPr>
            <a:r>
              <a:rPr lang="fr-FR" sz="3200" dirty="0"/>
              <a:t>Je veux ton amour</a:t>
            </a:r>
          </a:p>
          <a:p>
            <a:pPr marL="0" indent="0">
              <a:buNone/>
            </a:pPr>
            <a:r>
              <a:rPr lang="fr-FR" sz="3200" dirty="0"/>
              <a:t>Amour, amour, amour Je veux ton amour</a:t>
            </a:r>
          </a:p>
          <a:p>
            <a:endParaRPr lang="fr-FR" sz="1100" dirty="0"/>
          </a:p>
        </p:txBody>
      </p:sp>
      <p:sp>
        <p:nvSpPr>
          <p:cNvPr id="4" name="textruta 3"/>
          <p:cNvSpPr txBox="1"/>
          <p:nvPr/>
        </p:nvSpPr>
        <p:spPr>
          <a:xfrm>
            <a:off x="5436096" y="1772816"/>
            <a:ext cx="2808312" cy="1938992"/>
          </a:xfrm>
          <a:prstGeom prst="rect">
            <a:avLst/>
          </a:prstGeom>
          <a:noFill/>
        </p:spPr>
        <p:txBody>
          <a:bodyPr wrap="square" rtlCol="0">
            <a:spAutoFit/>
          </a:bodyPr>
          <a:lstStyle/>
          <a:p>
            <a:r>
              <a:rPr lang="sv-SE" sz="2000" dirty="0" smtClean="0"/>
              <a:t>Le </a:t>
            </a:r>
            <a:r>
              <a:rPr lang="fr-FR" sz="2000" dirty="0" smtClean="0"/>
              <a:t>texte</a:t>
            </a:r>
            <a:r>
              <a:rPr lang="sv-SE" sz="2000" dirty="0" smtClean="0"/>
              <a:t> est </a:t>
            </a:r>
            <a:r>
              <a:rPr lang="fr-FR" sz="2000" dirty="0" smtClean="0"/>
              <a:t>d’environ</a:t>
            </a:r>
            <a:r>
              <a:rPr lang="sv-SE" sz="2000" dirty="0" smtClean="0"/>
              <a:t> a etre en amour avec le meilleur ami de l’un. Dans le </a:t>
            </a:r>
            <a:r>
              <a:rPr lang="fr-FR" sz="2000" dirty="0" smtClean="0"/>
              <a:t>texte</a:t>
            </a:r>
            <a:r>
              <a:rPr lang="sv-SE" sz="2000" dirty="0" smtClean="0"/>
              <a:t> original ( sur anglais) c’est un petit </a:t>
            </a:r>
            <a:r>
              <a:rPr lang="fr-FR" sz="2000" dirty="0" smtClean="0"/>
              <a:t>morceau</a:t>
            </a:r>
            <a:r>
              <a:rPr lang="sv-SE" sz="2000" dirty="0" smtClean="0"/>
              <a:t> sur Français.   </a:t>
            </a:r>
            <a:endParaRPr lang="sv-SE" sz="2000" dirty="0"/>
          </a:p>
        </p:txBody>
      </p:sp>
    </p:spTree>
    <p:extLst>
      <p:ext uri="{BB962C8B-B14F-4D97-AF65-F5344CB8AC3E}">
        <p14:creationId xmlns:p14="http://schemas.microsoft.com/office/powerpoint/2010/main" xmlns="" val="32903830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sz="5400" dirty="0"/>
              <a:t>chansons</a:t>
            </a:r>
            <a:r>
              <a:rPr lang="sv-SE" dirty="0"/>
              <a:t> </a:t>
            </a:r>
            <a:r>
              <a:rPr lang="sv-SE" sz="5400" dirty="0"/>
              <a:t>célèbres</a:t>
            </a:r>
          </a:p>
        </p:txBody>
      </p:sp>
      <p:sp>
        <p:nvSpPr>
          <p:cNvPr id="3" name="Platshållare för innehåll 2"/>
          <p:cNvSpPr>
            <a:spLocks noGrp="1"/>
          </p:cNvSpPr>
          <p:nvPr>
            <p:ph sz="quarter" idx="13"/>
          </p:nvPr>
        </p:nvSpPr>
        <p:spPr/>
        <p:txBody>
          <a:bodyPr>
            <a:normAutofit/>
          </a:bodyPr>
          <a:lstStyle/>
          <a:p>
            <a:r>
              <a:rPr lang="sv-SE" sz="2400" dirty="0" smtClean="0"/>
              <a:t>Bad Romance                                 </a:t>
            </a:r>
            <a:r>
              <a:rPr lang="sv-SE" sz="2400" dirty="0" smtClean="0">
                <a:sym typeface="Wingdings" pitchFamily="2" charset="2"/>
              </a:rPr>
              <a:t></a:t>
            </a:r>
            <a:r>
              <a:rPr lang="sv-SE" sz="2400" dirty="0" smtClean="0"/>
              <a:t>Voici par examples  </a:t>
            </a:r>
          </a:p>
          <a:p>
            <a:r>
              <a:rPr lang="sv-SE" sz="2400" dirty="0" smtClean="0"/>
              <a:t>Poker Face</a:t>
            </a:r>
          </a:p>
          <a:p>
            <a:r>
              <a:rPr lang="sv-SE" sz="2400" dirty="0" smtClean="0"/>
              <a:t>Alejandro</a:t>
            </a:r>
          </a:p>
          <a:p>
            <a:r>
              <a:rPr lang="sv-SE" sz="2400" dirty="0" smtClean="0"/>
              <a:t>Telephone</a:t>
            </a:r>
          </a:p>
          <a:p>
            <a:r>
              <a:rPr lang="sv-SE" sz="2400" dirty="0" smtClean="0"/>
              <a:t>Born This Way</a:t>
            </a:r>
          </a:p>
          <a:p>
            <a:r>
              <a:rPr lang="sv-SE" sz="2400" dirty="0" smtClean="0"/>
              <a:t>Paparazzi</a:t>
            </a:r>
          </a:p>
          <a:p>
            <a:r>
              <a:rPr lang="sv-SE" sz="2400" dirty="0" smtClean="0"/>
              <a:t>LoveGame</a:t>
            </a:r>
          </a:p>
          <a:p>
            <a:r>
              <a:rPr lang="sv-SE" sz="2400" dirty="0" smtClean="0"/>
              <a:t>Judas</a:t>
            </a:r>
            <a:endParaRPr lang="sv-SE" sz="24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3928" y="2636912"/>
            <a:ext cx="2396794" cy="33123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36610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3"/>
          </p:nvPr>
        </p:nvSpPr>
        <p:spPr/>
        <p:txBody>
          <a:bodyPr>
            <a:normAutofit/>
          </a:bodyPr>
          <a:lstStyle/>
          <a:p>
            <a:r>
              <a:rPr lang="sv-SE" sz="3200" dirty="0" smtClean="0"/>
              <a:t>Lady Gaga a collaboré avec different artistes par example Beyonce</a:t>
            </a:r>
            <a:r>
              <a:rPr lang="sv-SE" sz="3200" dirty="0"/>
              <a:t> </a:t>
            </a:r>
            <a:r>
              <a:rPr lang="sv-SE" sz="3200" dirty="0" smtClean="0"/>
              <a:t>comme elle fait le chanson Telephone.</a:t>
            </a:r>
            <a:endParaRPr lang="sv-SE" sz="3200" dirty="0"/>
          </a:p>
        </p:txBody>
      </p:sp>
      <p:pic>
        <p:nvPicPr>
          <p:cNvPr id="3074" name="Picture 2" descr="http://cdn.straightfromthea.com/wp-content/uploads/2010/03/lady-gaga-beyonce-telephone-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35896" y="2780928"/>
            <a:ext cx="4114743" cy="2880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3953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3"/>
          </p:nvPr>
        </p:nvSpPr>
        <p:spPr/>
        <p:txBody>
          <a:bodyPr>
            <a:normAutofit/>
          </a:bodyPr>
          <a:lstStyle/>
          <a:p>
            <a:r>
              <a:rPr lang="sv-SE" sz="2400" dirty="0" smtClean="0"/>
              <a:t>J’aime Lady Gaga.</a:t>
            </a:r>
            <a:r>
              <a:rPr lang="fr-FR" sz="2400" dirty="0"/>
              <a:t> Ses chansons sont très bonnes et il </a:t>
            </a:r>
            <a:r>
              <a:rPr lang="fr-FR" sz="2400" dirty="0" err="1"/>
              <a:t>ya</a:t>
            </a:r>
            <a:r>
              <a:rPr lang="fr-FR" sz="2400" dirty="0"/>
              <a:t> toujours un sens à ce qu'elle chante. Je l'aime aussi parce qu'elle chante toujours du coeur et dire ce qu'elle chante. Elle prend également tous ses fans dans un très bon moyen je pense que c'est </a:t>
            </a:r>
            <a:r>
              <a:rPr lang="fr-FR" sz="2400" dirty="0" smtClean="0"/>
              <a:t>incroyablement amusant.</a:t>
            </a:r>
          </a:p>
          <a:p>
            <a:endParaRPr lang="sv-SE" sz="24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31640" y="3912116"/>
            <a:ext cx="2736304" cy="200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descr="http://www.metro.us/wp-content/uploads/2013/05/Lady-Gag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860031" y="3912116"/>
            <a:ext cx="2673839" cy="20009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1252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3"/>
          </p:nvPr>
        </p:nvSpPr>
        <p:spPr/>
        <p:txBody>
          <a:bodyPr/>
          <a:lstStyle/>
          <a:p>
            <a:endParaRPr lang="sv-SE" dirty="0" smtClean="0"/>
          </a:p>
          <a:p>
            <a:endParaRPr lang="sv-SE" dirty="0"/>
          </a:p>
          <a:p>
            <a:endParaRPr lang="sv-SE" dirty="0" smtClean="0"/>
          </a:p>
          <a:p>
            <a:r>
              <a:rPr lang="sv-SE" sz="2400" dirty="0" smtClean="0"/>
              <a:t>Lady Gaga pendant un concert</a:t>
            </a:r>
            <a:r>
              <a:rPr lang="sv-SE" sz="2400" dirty="0" smtClean="0">
                <a:sym typeface="Wingdings" pitchFamily="2" charset="2"/>
              </a:rPr>
              <a:t></a:t>
            </a:r>
            <a:endParaRPr lang="sv-SE" sz="2400" dirty="0"/>
          </a:p>
        </p:txBody>
      </p:sp>
      <p:pic>
        <p:nvPicPr>
          <p:cNvPr id="2050" name="Picture 2" descr="http://photos.posh24.com/p/782676/l/lady_gaga/missa_inte_lady_gagas_konser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436096" y="2060848"/>
            <a:ext cx="2609850" cy="3476625"/>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
        <p:nvSpPr>
          <p:cNvPr id="4" name="textruta 3"/>
          <p:cNvSpPr txBox="1"/>
          <p:nvPr/>
        </p:nvSpPr>
        <p:spPr>
          <a:xfrm>
            <a:off x="467544" y="332655"/>
            <a:ext cx="8208912" cy="1015663"/>
          </a:xfrm>
          <a:prstGeom prst="rect">
            <a:avLst/>
          </a:prstGeom>
          <a:noFill/>
        </p:spPr>
        <p:txBody>
          <a:bodyPr wrap="square" rtlCol="0">
            <a:spAutoFit/>
          </a:bodyPr>
          <a:lstStyle/>
          <a:p>
            <a:pPr algn="ctr"/>
            <a:r>
              <a:rPr lang="sv-SE" sz="6000" b="1" i="1" dirty="0" smtClean="0">
                <a:solidFill>
                  <a:srgbClr val="35B9CB"/>
                </a:solidFill>
              </a:rPr>
              <a:t>Lady Gaga</a:t>
            </a:r>
            <a:endParaRPr lang="sv-SE" sz="6000" b="1" i="1" dirty="0">
              <a:solidFill>
                <a:srgbClr val="35B9CB"/>
              </a:solidFill>
            </a:endParaRPr>
          </a:p>
        </p:txBody>
      </p:sp>
    </p:spTree>
    <p:extLst>
      <p:ext uri="{BB962C8B-B14F-4D97-AF65-F5344CB8AC3E}">
        <p14:creationId xmlns:p14="http://schemas.microsoft.com/office/powerpoint/2010/main" xmlns="" val="398271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sont">
  <a:themeElements>
    <a:clrScheme name="Horis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sont">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s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21770</TotalTime>
  <Words>215</Words>
  <Application>Microsoft Office PowerPoint</Application>
  <PresentationFormat>On-screen Show (4:3)</PresentationFormat>
  <Paragraphs>31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Horisont</vt:lpstr>
      <vt:lpstr>Slide 1</vt:lpstr>
      <vt:lpstr>Faits sur Lady Gaga</vt:lpstr>
      <vt:lpstr>Bad Romance</vt:lpstr>
      <vt:lpstr>chansons célèbres</vt:lpstr>
      <vt:lpstr>Slide 5</vt:lpstr>
      <vt:lpstr>Slide 6</vt:lpstr>
      <vt:lpstr>Slide 7</vt:lpstr>
    </vt:vector>
  </TitlesOfParts>
  <Company>Sigtuna kommun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Vilma Thilander</dc:creator>
  <cp:lastModifiedBy>Birgitta</cp:lastModifiedBy>
  <cp:revision>20</cp:revision>
  <dcterms:created xsi:type="dcterms:W3CDTF">2013-11-14T11:58:18Z</dcterms:created>
  <dcterms:modified xsi:type="dcterms:W3CDTF">2014-01-06T13:47:01Z</dcterms:modified>
</cp:coreProperties>
</file>