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0" r:id="rId4"/>
    <p:sldId id="257" r:id="rId5"/>
    <p:sldId id="258" r:id="rId6"/>
    <p:sldId id="259" r:id="rId7"/>
    <p:sldId id="262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92DB8-6C3D-A449-9B4B-6CC7A71B05C2}" type="datetimeFigureOut">
              <a:rPr lang="sv-SE" smtClean="0"/>
              <a:pPr/>
              <a:t>2014-01-06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FC7EB-F3D1-9C43-A8BE-0C78E142D03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623453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Né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FC7EB-F3D1-9C43-A8BE-0C78E142D034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664819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Swedish House Mafia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2005-2013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710766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Des DJ internationaux</a:t>
            </a:r>
            <a:endParaRPr lang="sv-SE" dirty="0"/>
          </a:p>
        </p:txBody>
      </p:sp>
      <p:pic>
        <p:nvPicPr>
          <p:cNvPr id="4" name="Platshållare för innehåll 3" descr="Skärmavbild 2013-12-10 kl. 16.18.08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690" b="46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25388787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Une groupe de La Musique House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dirty="0"/>
              <a:t>L’un des dix premiers </a:t>
            </a:r>
            <a:r>
              <a:rPr lang="sv-SE" dirty="0" smtClean="0"/>
              <a:t>supergroupes du </a:t>
            </a:r>
          </a:p>
          <a:p>
            <a:pPr marL="0" indent="0" algn="ctr">
              <a:buNone/>
            </a:pPr>
            <a:r>
              <a:rPr lang="sv-SE" dirty="0" smtClean="0"/>
              <a:t>siècle 2010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 smtClean="0"/>
              <a:t>A été formé par trois membres suédois</a:t>
            </a:r>
          </a:p>
          <a:p>
            <a:pPr marL="0" indent="0" algn="ctr">
              <a:buNone/>
            </a:pPr>
            <a:endParaRPr lang="sv-SE" b="1" dirty="0"/>
          </a:p>
          <a:p>
            <a:pPr marL="0" indent="0" algn="ctr">
              <a:buNone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xmlns="" val="31459179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Sebastian Ingrosso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/>
              <a:t>Né le 20 avril en 1983 à Stockholm. Il est d’origine italienne.</a:t>
            </a:r>
          </a:p>
          <a:p>
            <a:pPr marL="0" indent="0">
              <a:buNone/>
            </a:pPr>
            <a:r>
              <a:rPr lang="sv-SE" dirty="0" smtClean="0"/>
              <a:t>Il a commencé  à produire de la musique en 1999 et est toujours un musicien actif.  Il est propriétaire de la compagnie de musique de Refune Records. Il travaille comme DJ. Sebastian a rencontré à l’âge de huit ans Steve Angello, depuis ils sont des amis. Ensemble ils ont   commencé à faire de la musique.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4099293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Steve Angello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Né le 22 novembre 1982 à Stockholm. II est d’origine grecque.</a:t>
            </a:r>
          </a:p>
          <a:p>
            <a:pPr marL="0" indent="0">
              <a:buNone/>
            </a:pPr>
            <a:r>
              <a:rPr lang="sv-SE" dirty="0" smtClean="0"/>
              <a:t>Steve est producteur de musique et travaille  comme DJ. Il est marié avec Isabelle Adrian, une concepteur femme suédoise.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4146952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Axwell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Né le 18 decembre 1977 à Lund. Il travaille  comme DJ, remixeur et est producteur de musique. Il  est </a:t>
            </a:r>
            <a:r>
              <a:rPr lang="sv-SE" dirty="0"/>
              <a:t>propriétaire </a:t>
            </a:r>
            <a:r>
              <a:rPr lang="sv-SE" dirty="0" smtClean="0"/>
              <a:t>de la </a:t>
            </a:r>
            <a:r>
              <a:rPr lang="sv-SE" dirty="0"/>
              <a:t>compagnie de musique </a:t>
            </a:r>
            <a:r>
              <a:rPr lang="sv-SE" dirty="0" smtClean="0"/>
              <a:t>d’Axtone. Il a réçu le titre de meilleur DJ de la Suède 2010. Le groupe s’est formé quand Axwell a déménagé à Stockholm où il  a rencontré Sebastian et Steve.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4489701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Leur  plus célèbre productio</a:t>
            </a:r>
            <a:r>
              <a:rPr lang="sv-SE" dirty="0"/>
              <a:t>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800" dirty="0" err="1" smtClean="0"/>
              <a:t>Don’t</a:t>
            </a:r>
            <a:r>
              <a:rPr lang="sv-SE" sz="2800" dirty="0" smtClean="0"/>
              <a:t> </a:t>
            </a:r>
            <a:r>
              <a:rPr lang="sv-SE" sz="2800" dirty="0" err="1" smtClean="0"/>
              <a:t>you</a:t>
            </a:r>
            <a:r>
              <a:rPr lang="sv-SE" sz="2800" dirty="0" smtClean="0"/>
              <a:t> </a:t>
            </a:r>
            <a:r>
              <a:rPr lang="sv-SE" sz="2800" dirty="0" err="1" smtClean="0"/>
              <a:t>worry</a:t>
            </a:r>
            <a:r>
              <a:rPr lang="sv-SE" sz="2800" dirty="0" smtClean="0"/>
              <a:t> </a:t>
            </a:r>
            <a:r>
              <a:rPr lang="sv-SE" sz="2800" dirty="0" err="1" smtClean="0"/>
              <a:t>child</a:t>
            </a:r>
            <a:r>
              <a:rPr lang="sv-SE" sz="2800" dirty="0"/>
              <a:t> </a:t>
            </a:r>
            <a:r>
              <a:rPr lang="sv-SE" sz="2400" dirty="0"/>
              <a:t>- </a:t>
            </a:r>
            <a:r>
              <a:rPr lang="sv-SE" sz="2400" dirty="0">
                <a:solidFill>
                  <a:schemeClr val="accent3"/>
                </a:solidFill>
              </a:rPr>
              <a:t>http://</a:t>
            </a:r>
            <a:r>
              <a:rPr lang="sv-SE" sz="2400" dirty="0" err="1">
                <a:solidFill>
                  <a:schemeClr val="accent3"/>
                </a:solidFill>
              </a:rPr>
              <a:t>www.youtube.com</a:t>
            </a:r>
            <a:r>
              <a:rPr lang="sv-SE" sz="2400" dirty="0">
                <a:solidFill>
                  <a:schemeClr val="accent3"/>
                </a:solidFill>
              </a:rPr>
              <a:t>/</a:t>
            </a:r>
            <a:r>
              <a:rPr lang="sv-SE" sz="2400" dirty="0" err="1">
                <a:solidFill>
                  <a:schemeClr val="accent3"/>
                </a:solidFill>
              </a:rPr>
              <a:t>watch?v</a:t>
            </a:r>
            <a:r>
              <a:rPr lang="sv-SE" sz="2400" dirty="0">
                <a:solidFill>
                  <a:schemeClr val="accent3"/>
                </a:solidFill>
              </a:rPr>
              <a:t>=1y6smkh6c-0</a:t>
            </a:r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sz="2800" dirty="0" smtClean="0"/>
              <a:t>Save the </a:t>
            </a:r>
            <a:r>
              <a:rPr lang="sv-SE" sz="2800" dirty="0" err="1" smtClean="0"/>
              <a:t>world</a:t>
            </a:r>
            <a:r>
              <a:rPr lang="sv-SE" sz="2800" dirty="0"/>
              <a:t> </a:t>
            </a:r>
            <a:r>
              <a:rPr lang="sv-SE" sz="2800" dirty="0" smtClean="0"/>
              <a:t>(</a:t>
            </a:r>
            <a:r>
              <a:rPr lang="sv-SE" sz="2800" dirty="0" err="1" smtClean="0"/>
              <a:t>tonight</a:t>
            </a:r>
            <a:r>
              <a:rPr lang="sv-SE" sz="2800" dirty="0"/>
              <a:t>) </a:t>
            </a:r>
            <a:r>
              <a:rPr lang="sv-SE" sz="2800" dirty="0">
                <a:solidFill>
                  <a:srgbClr val="B50B1B"/>
                </a:solidFill>
              </a:rPr>
              <a:t>- </a:t>
            </a:r>
            <a:r>
              <a:rPr lang="sv-SE" sz="2400" dirty="0">
                <a:solidFill>
                  <a:srgbClr val="B50B1B"/>
                </a:solidFill>
              </a:rPr>
              <a:t>http://</a:t>
            </a:r>
            <a:r>
              <a:rPr lang="sv-SE" sz="2400" dirty="0" err="1">
                <a:solidFill>
                  <a:srgbClr val="B50B1B"/>
                </a:solidFill>
              </a:rPr>
              <a:t>www.youtube.com</a:t>
            </a:r>
            <a:r>
              <a:rPr lang="sv-SE" sz="2400" dirty="0">
                <a:solidFill>
                  <a:srgbClr val="B50B1B"/>
                </a:solidFill>
              </a:rPr>
              <a:t>/</a:t>
            </a:r>
            <a:r>
              <a:rPr lang="sv-SE" sz="2400" dirty="0" err="1">
                <a:solidFill>
                  <a:srgbClr val="B50B1B"/>
                </a:solidFill>
              </a:rPr>
              <a:t>watch?v</a:t>
            </a:r>
            <a:r>
              <a:rPr lang="sv-SE" sz="2400" dirty="0">
                <a:solidFill>
                  <a:srgbClr val="B50B1B"/>
                </a:solidFill>
              </a:rPr>
              <a:t>=</a:t>
            </a:r>
            <a:r>
              <a:rPr lang="sv-SE" sz="2400" dirty="0" smtClean="0">
                <a:solidFill>
                  <a:srgbClr val="B50B1B"/>
                </a:solidFill>
              </a:rPr>
              <a:t>BXpdmKELE1k</a:t>
            </a:r>
            <a:endParaRPr lang="sv-SE" sz="2800" dirty="0" smtClean="0">
              <a:solidFill>
                <a:srgbClr val="B50B1B"/>
              </a:solidFill>
            </a:endParaRPr>
          </a:p>
          <a:p>
            <a:pPr marL="0" indent="0">
              <a:buNone/>
            </a:pPr>
            <a:r>
              <a:rPr lang="sv-SE" sz="2800" dirty="0" err="1" smtClean="0"/>
              <a:t>One</a:t>
            </a:r>
            <a:r>
              <a:rPr lang="sv-SE" sz="2800" dirty="0" smtClean="0"/>
              <a:t> (</a:t>
            </a:r>
            <a:r>
              <a:rPr lang="sv-SE" sz="2800" dirty="0" err="1" smtClean="0"/>
              <a:t>your</a:t>
            </a:r>
            <a:r>
              <a:rPr lang="sv-SE" sz="2800" dirty="0" smtClean="0"/>
              <a:t> </a:t>
            </a:r>
            <a:r>
              <a:rPr lang="sv-SE" sz="2800" dirty="0" err="1" smtClean="0"/>
              <a:t>name</a:t>
            </a:r>
            <a:r>
              <a:rPr lang="sv-SE" sz="2800" dirty="0"/>
              <a:t>) - </a:t>
            </a:r>
            <a:r>
              <a:rPr lang="sv-SE" sz="2400" dirty="0">
                <a:solidFill>
                  <a:srgbClr val="B50B1B"/>
                </a:solidFill>
              </a:rPr>
              <a:t>http://</a:t>
            </a:r>
            <a:r>
              <a:rPr lang="sv-SE" sz="2400" dirty="0" err="1">
                <a:solidFill>
                  <a:srgbClr val="B50B1B"/>
                </a:solidFill>
              </a:rPr>
              <a:t>www.youtube.com</a:t>
            </a:r>
            <a:r>
              <a:rPr lang="sv-SE" sz="2400" dirty="0">
                <a:solidFill>
                  <a:srgbClr val="B50B1B"/>
                </a:solidFill>
              </a:rPr>
              <a:t>/</a:t>
            </a:r>
            <a:r>
              <a:rPr lang="sv-SE" sz="2400" dirty="0" err="1">
                <a:solidFill>
                  <a:srgbClr val="B50B1B"/>
                </a:solidFill>
              </a:rPr>
              <a:t>watch?v</a:t>
            </a:r>
            <a:r>
              <a:rPr lang="sv-SE" sz="2400" dirty="0">
                <a:solidFill>
                  <a:srgbClr val="B50B1B"/>
                </a:solidFill>
              </a:rPr>
              <a:t>=PkQ5rEJaTmk</a:t>
            </a:r>
            <a:endParaRPr lang="sv-SE" sz="2400" dirty="0" smtClean="0">
              <a:solidFill>
                <a:srgbClr val="B50B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22064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À la déception des admirateurs</a:t>
            </a:r>
            <a:endParaRPr lang="sv-SE" dirty="0"/>
          </a:p>
        </p:txBody>
      </p:sp>
      <p:pic>
        <p:nvPicPr>
          <p:cNvPr id="4" name="Platshållare för innehåll 3" descr="Skärmavbild 2013-12-10 kl. 21.44.21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804" b="158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7031711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Leur tournée dernière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Le 24 juin en 2012, ils annonçaient  sur leur site officiel que  leur tournée actuelle serait la  dernière ensemble.</a:t>
            </a:r>
          </a:p>
          <a:p>
            <a:r>
              <a:rPr lang="sv-SE" dirty="0" smtClean="0"/>
              <a:t>Ils finissent par se séparer le 25 mars en  2013 après  leur  dernier show à Ultra Music Festival de Miami.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8843012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Berättelse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Angränsand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Svart .thmx</Template>
  <TotalTime>300</TotalTime>
  <Words>288</Words>
  <Application>Microsoft Office PowerPoint</Application>
  <PresentationFormat>On-screen Show (4:3)</PresentationFormat>
  <Paragraphs>26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</vt:lpstr>
      <vt:lpstr>Swedish House Mafia</vt:lpstr>
      <vt:lpstr>Des DJ internationaux</vt:lpstr>
      <vt:lpstr>Une groupe de La Musique House</vt:lpstr>
      <vt:lpstr>Sebastian Ingrosso</vt:lpstr>
      <vt:lpstr>Steve Angello</vt:lpstr>
      <vt:lpstr>Axwell</vt:lpstr>
      <vt:lpstr>Leur  plus célèbre production</vt:lpstr>
      <vt:lpstr>À la déception des admirateurs</vt:lpstr>
      <vt:lpstr>Leur tournée dernière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Swedish House Mafia</dc:title>
  <dc:creator>Louise Centerkvist</dc:creator>
  <cp:lastModifiedBy>Birgitta</cp:lastModifiedBy>
  <cp:revision>26</cp:revision>
  <dcterms:created xsi:type="dcterms:W3CDTF">2013-12-09T18:44:10Z</dcterms:created>
  <dcterms:modified xsi:type="dcterms:W3CDTF">2014-01-06T13:46:22Z</dcterms:modified>
</cp:coreProperties>
</file>