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3956" y="5144461"/>
            <a:ext cx="7772400" cy="282283"/>
          </a:xfrm>
        </p:spPr>
        <p:txBody>
          <a:bodyPr/>
          <a:lstStyle/>
          <a:p>
            <a:r>
              <a:rPr lang="sv-SE" dirty="0" err="1" smtClean="0"/>
              <a:t>Zara</a:t>
            </a:r>
            <a:r>
              <a:rPr lang="sv-SE" dirty="0" smtClean="0"/>
              <a:t> Larsson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5426744"/>
            <a:ext cx="7880266" cy="877824"/>
          </a:xfrm>
        </p:spPr>
        <p:txBody>
          <a:bodyPr/>
          <a:lstStyle/>
          <a:p>
            <a:r>
              <a:rPr lang="sv-SE" dirty="0" err="1" smtClean="0"/>
              <a:t>Une</a:t>
            </a:r>
            <a:r>
              <a:rPr lang="sv-SE" dirty="0" smtClean="0"/>
              <a:t> </a:t>
            </a:r>
            <a:r>
              <a:rPr lang="sv-SE" dirty="0" err="1" smtClean="0"/>
              <a:t>jeune</a:t>
            </a:r>
            <a:r>
              <a:rPr lang="sv-SE" dirty="0" smtClean="0"/>
              <a:t> </a:t>
            </a:r>
            <a:r>
              <a:rPr lang="sv-SE" dirty="0" err="1" smtClean="0"/>
              <a:t>chanteuse</a:t>
            </a:r>
            <a:r>
              <a:rPr lang="sv-SE" dirty="0" smtClean="0"/>
              <a:t> </a:t>
            </a:r>
            <a:r>
              <a:rPr lang="sv-SE" dirty="0" err="1" smtClean="0"/>
              <a:t>suédoise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029" y="230924"/>
            <a:ext cx="4205831" cy="42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45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4329849"/>
            <a:ext cx="7770813" cy="2386228"/>
          </a:xfrm>
        </p:spPr>
        <p:txBody>
          <a:bodyPr>
            <a:normAutofit/>
          </a:bodyPr>
          <a:lstStyle/>
          <a:p>
            <a:r>
              <a:rPr lang="sv-SE" sz="3200" dirty="0" err="1" smtClean="0"/>
              <a:t>Zara</a:t>
            </a:r>
            <a:r>
              <a:rPr lang="sv-SE" sz="3200" dirty="0" smtClean="0"/>
              <a:t> est </a:t>
            </a:r>
            <a:r>
              <a:rPr lang="sv-SE" sz="3200" dirty="0" err="1" smtClean="0"/>
              <a:t>seize</a:t>
            </a:r>
            <a:r>
              <a:rPr lang="sv-SE" sz="3200" dirty="0" smtClean="0"/>
              <a:t> ans. Elle </a:t>
            </a:r>
            <a:r>
              <a:rPr lang="sv-SE" sz="3200" dirty="0" err="1" smtClean="0"/>
              <a:t>chante</a:t>
            </a:r>
            <a:r>
              <a:rPr lang="sv-SE" sz="3200" dirty="0" smtClean="0"/>
              <a:t> les plus </a:t>
            </a:r>
            <a:r>
              <a:rPr lang="sv-SE" sz="3200" dirty="0" err="1" smtClean="0"/>
              <a:t>r&amp;b</a:t>
            </a:r>
            <a:r>
              <a:rPr lang="sv-SE" sz="3200" dirty="0" smtClean="0"/>
              <a:t> et hip-hop. Son plus grands </a:t>
            </a:r>
            <a:r>
              <a:rPr lang="sv-SE" sz="3200" dirty="0" err="1" smtClean="0"/>
              <a:t>tubes</a:t>
            </a:r>
            <a:r>
              <a:rPr lang="sv-SE" sz="3200" dirty="0"/>
              <a:t> </a:t>
            </a:r>
            <a:r>
              <a:rPr lang="sv-SE" sz="3200" dirty="0" err="1" smtClean="0"/>
              <a:t>appelle</a:t>
            </a:r>
            <a:r>
              <a:rPr lang="sv-SE" sz="3200" dirty="0" smtClean="0"/>
              <a:t> </a:t>
            </a:r>
            <a:r>
              <a:rPr lang="sv-SE" sz="3200" i="1" dirty="0" err="1" smtClean="0"/>
              <a:t>Uncover</a:t>
            </a:r>
            <a:r>
              <a:rPr lang="sv-SE" sz="3200" dirty="0" smtClean="0"/>
              <a:t>. Elle est </a:t>
            </a:r>
            <a:r>
              <a:rPr lang="sv-SE" sz="3200" dirty="0" err="1" smtClean="0"/>
              <a:t>très</a:t>
            </a:r>
            <a:r>
              <a:rPr lang="sv-SE" sz="3200" dirty="0" smtClean="0"/>
              <a:t> </a:t>
            </a:r>
            <a:r>
              <a:rPr lang="sv-SE" sz="3200" dirty="0" err="1" smtClean="0"/>
              <a:t>réussie</a:t>
            </a:r>
            <a:r>
              <a:rPr lang="sv-SE" sz="3200" dirty="0" smtClean="0"/>
              <a:t> en </a:t>
            </a:r>
            <a:r>
              <a:rPr lang="sv-SE" sz="3200" dirty="0" err="1" smtClean="0"/>
              <a:t>Sùede</a:t>
            </a:r>
            <a:r>
              <a:rPr lang="sv-SE" sz="3200" dirty="0" smtClean="0"/>
              <a:t> et en </a:t>
            </a:r>
            <a:r>
              <a:rPr lang="sv-SE" sz="3200" dirty="0" err="1" smtClean="0"/>
              <a:t>Amérique</a:t>
            </a:r>
            <a:r>
              <a:rPr lang="sv-SE" sz="3200" dirty="0" smtClean="0"/>
              <a:t>.</a:t>
            </a: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654" y="121023"/>
            <a:ext cx="6046707" cy="40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9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4041192"/>
            <a:ext cx="7770813" cy="2290009"/>
          </a:xfrm>
        </p:spPr>
        <p:txBody>
          <a:bodyPr>
            <a:normAutofit/>
          </a:bodyPr>
          <a:lstStyle/>
          <a:p>
            <a:r>
              <a:rPr lang="sv-SE" sz="3200" dirty="0" err="1" smtClean="0"/>
              <a:t>J’aimer</a:t>
            </a:r>
            <a:r>
              <a:rPr lang="sv-SE" sz="3200" dirty="0" smtClean="0"/>
              <a:t> </a:t>
            </a:r>
            <a:r>
              <a:rPr lang="sv-SE" sz="3200" dirty="0" err="1" smtClean="0"/>
              <a:t>beaucoup</a:t>
            </a:r>
            <a:r>
              <a:rPr lang="sv-SE" sz="3200" dirty="0" smtClean="0"/>
              <a:t> son </a:t>
            </a:r>
            <a:r>
              <a:rPr lang="sv-SE" sz="3200" dirty="0" err="1" smtClean="0"/>
              <a:t>musique</a:t>
            </a:r>
            <a:r>
              <a:rPr lang="sv-SE" sz="3200" dirty="0" smtClean="0"/>
              <a:t> parce </a:t>
            </a:r>
            <a:r>
              <a:rPr lang="sv-SE" sz="3200" dirty="0" err="1" smtClean="0"/>
              <a:t>que</a:t>
            </a:r>
            <a:r>
              <a:rPr lang="sv-SE" sz="3200" dirty="0" smtClean="0"/>
              <a:t> les chansons </a:t>
            </a:r>
            <a:r>
              <a:rPr lang="sv-SE" sz="3200" dirty="0" err="1" smtClean="0"/>
              <a:t>parlent</a:t>
            </a:r>
            <a:r>
              <a:rPr lang="sv-SE" sz="3200" dirty="0" smtClean="0"/>
              <a:t> des choses </a:t>
            </a:r>
            <a:r>
              <a:rPr lang="sv-SE" sz="3200" dirty="0" err="1" smtClean="0"/>
              <a:t>qu’on</a:t>
            </a:r>
            <a:r>
              <a:rPr lang="sv-SE" sz="3200" dirty="0" smtClean="0"/>
              <a:t> </a:t>
            </a:r>
            <a:r>
              <a:rPr lang="sv-SE" sz="3200" dirty="0" err="1" smtClean="0"/>
              <a:t>peut</a:t>
            </a:r>
            <a:r>
              <a:rPr lang="sv-SE" sz="3200" dirty="0" smtClean="0"/>
              <a:t> </a:t>
            </a:r>
            <a:r>
              <a:rPr lang="sv-SE" sz="3200" dirty="0" err="1" smtClean="0"/>
              <a:t>relater</a:t>
            </a:r>
            <a:r>
              <a:rPr lang="sv-SE" sz="3200" dirty="0" smtClean="0"/>
              <a:t> à sa </a:t>
            </a:r>
            <a:r>
              <a:rPr lang="sv-SE" sz="3200" dirty="0" err="1" smtClean="0"/>
              <a:t>proprevie</a:t>
            </a:r>
            <a:r>
              <a:rPr lang="sv-SE" sz="3200" dirty="0" smtClean="0"/>
              <a:t>.</a:t>
            </a: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269" y="121023"/>
            <a:ext cx="6339612" cy="35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17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rättels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Berättelse.thmx</Template>
  <TotalTime>70</TotalTime>
  <Words>54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Berättelse</vt:lpstr>
      <vt:lpstr>Zara Larsson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Zara Larsson</dc:title>
  <dc:creator>Lovisa Boogh</dc:creator>
  <cp:lastModifiedBy>Birgitta</cp:lastModifiedBy>
  <cp:revision>6</cp:revision>
  <dcterms:created xsi:type="dcterms:W3CDTF">2013-12-10T21:04:55Z</dcterms:created>
  <dcterms:modified xsi:type="dcterms:W3CDTF">2014-01-06T13:45:46Z</dcterms:modified>
</cp:coreProperties>
</file>